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  <p:sldMasterId id="2147483684" r:id="rId3"/>
  </p:sldMasterIdLst>
  <p:notesMasterIdLst>
    <p:notesMasterId r:id="rId13"/>
  </p:notesMasterIdLst>
  <p:sldIdLst>
    <p:sldId id="339" r:id="rId4"/>
    <p:sldId id="345" r:id="rId5"/>
    <p:sldId id="358" r:id="rId6"/>
    <p:sldId id="349" r:id="rId7"/>
    <p:sldId id="347" r:id="rId8"/>
    <p:sldId id="353" r:id="rId9"/>
    <p:sldId id="355" r:id="rId10"/>
    <p:sldId id="357" r:id="rId11"/>
    <p:sldId id="356" r:id="rId12"/>
  </p:sldIdLst>
  <p:sldSz cx="9906000" cy="6858000" type="A4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A4F1A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44CAAC0-138F-4551-986D-B26D08F84EC6}" v="4" dt="2023-07-07T08:57:54.82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015" autoAdjust="0"/>
    <p:restoredTop sz="87006" autoAdjust="0"/>
  </p:normalViewPr>
  <p:slideViewPr>
    <p:cSldViewPr snapToGrid="0">
      <p:cViewPr varScale="1">
        <p:scale>
          <a:sx n="80" d="100"/>
          <a:sy n="80" d="100"/>
        </p:scale>
        <p:origin x="876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notesMaster" Target="notesMasters/notesMaster1.xml"/><Relationship Id="rId18" Type="http://schemas.microsoft.com/office/2016/11/relationships/changesInfo" Target="changesInfos/changesInfo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viewProps" Target="viewProps.xml"/><Relationship Id="rId10" Type="http://schemas.openxmlformats.org/officeDocument/2006/relationships/slide" Target="slides/slide7.xml"/><Relationship Id="rId19" Type="http://schemas.microsoft.com/office/2015/10/relationships/revisionInfo" Target="revisionInfo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原 亮" userId="fe049f896f06c39e" providerId="LiveId" clId="{344CAAC0-138F-4551-986D-B26D08F84EC6}"/>
    <pc:docChg chg="custSel modSld">
      <pc:chgData name="原 亮" userId="fe049f896f06c39e" providerId="LiveId" clId="{344CAAC0-138F-4551-986D-B26D08F84EC6}" dt="2023-07-07T08:59:22.439" v="2739" actId="20577"/>
      <pc:docMkLst>
        <pc:docMk/>
      </pc:docMkLst>
      <pc:sldChg chg="modNotesTx">
        <pc:chgData name="原 亮" userId="fe049f896f06c39e" providerId="LiveId" clId="{344CAAC0-138F-4551-986D-B26D08F84EC6}" dt="2023-07-07T08:58:06.267" v="2567" actId="20577"/>
        <pc:sldMkLst>
          <pc:docMk/>
          <pc:sldMk cId="1784059834" sldId="339"/>
        </pc:sldMkLst>
      </pc:sldChg>
      <pc:sldChg chg="addSp modSp mod modShow modNotesTx">
        <pc:chgData name="原 亮" userId="fe049f896f06c39e" providerId="LiveId" clId="{344CAAC0-138F-4551-986D-B26D08F84EC6}" dt="2023-07-07T08:59:22.439" v="2739" actId="20577"/>
        <pc:sldMkLst>
          <pc:docMk/>
          <pc:sldMk cId="1086456483" sldId="345"/>
        </pc:sldMkLst>
        <pc:spChg chg="mod">
          <ac:chgData name="原 亮" userId="fe049f896f06c39e" providerId="LiveId" clId="{344CAAC0-138F-4551-986D-B26D08F84EC6}" dt="2023-07-07T08:30:10.435" v="543" actId="6549"/>
          <ac:spMkLst>
            <pc:docMk/>
            <pc:sldMk cId="1086456483" sldId="345"/>
            <ac:spMk id="9" creationId="{EA0AC2FA-AC02-3C96-E777-199AE3EFD7F9}"/>
          </ac:spMkLst>
        </pc:spChg>
        <pc:spChg chg="mod">
          <ac:chgData name="原 亮" userId="fe049f896f06c39e" providerId="LiveId" clId="{344CAAC0-138F-4551-986D-B26D08F84EC6}" dt="2023-07-07T08:59:19.358" v="2736" actId="20577"/>
          <ac:spMkLst>
            <pc:docMk/>
            <pc:sldMk cId="1086456483" sldId="345"/>
            <ac:spMk id="30" creationId="{EE6E5D59-D36A-C973-2F9D-8434AE01F226}"/>
          </ac:spMkLst>
        </pc:spChg>
        <pc:spChg chg="add mod">
          <ac:chgData name="原 亮" userId="fe049f896f06c39e" providerId="LiveId" clId="{344CAAC0-138F-4551-986D-B26D08F84EC6}" dt="2023-07-07T08:28:32.132" v="309" actId="3626"/>
          <ac:spMkLst>
            <pc:docMk/>
            <pc:sldMk cId="1086456483" sldId="345"/>
            <ac:spMk id="31" creationId="{2B337F68-B4AB-7775-37F7-D9B1488CB481}"/>
          </ac:spMkLst>
        </pc:spChg>
      </pc:sldChg>
      <pc:sldChg chg="modNotesTx">
        <pc:chgData name="原 亮" userId="fe049f896f06c39e" providerId="LiveId" clId="{344CAAC0-138F-4551-986D-B26D08F84EC6}" dt="2023-07-07T08:44:03.942" v="1088" actId="20577"/>
        <pc:sldMkLst>
          <pc:docMk/>
          <pc:sldMk cId="2597086853" sldId="347"/>
        </pc:sldMkLst>
      </pc:sldChg>
      <pc:sldChg chg="modNotesTx">
        <pc:chgData name="原 亮" userId="fe049f896f06c39e" providerId="LiveId" clId="{344CAAC0-138F-4551-986D-B26D08F84EC6}" dt="2023-07-07T08:44:21.097" v="1130" actId="20577"/>
        <pc:sldMkLst>
          <pc:docMk/>
          <pc:sldMk cId="3912485588" sldId="349"/>
        </pc:sldMkLst>
      </pc:sldChg>
      <pc:sldChg chg="modNotesTx">
        <pc:chgData name="原 亮" userId="fe049f896f06c39e" providerId="LiveId" clId="{344CAAC0-138F-4551-986D-B26D08F84EC6}" dt="2023-07-07T08:44:39.894" v="1177" actId="20577"/>
        <pc:sldMkLst>
          <pc:docMk/>
          <pc:sldMk cId="2007861138" sldId="353"/>
        </pc:sldMkLst>
      </pc:sldChg>
      <pc:sldChg chg="delSp modSp mod modNotesTx">
        <pc:chgData name="原 亮" userId="fe049f896f06c39e" providerId="LiveId" clId="{344CAAC0-138F-4551-986D-B26D08F84EC6}" dt="2023-07-07T08:49:36.496" v="1907" actId="20577"/>
        <pc:sldMkLst>
          <pc:docMk/>
          <pc:sldMk cId="717355056" sldId="355"/>
        </pc:sldMkLst>
        <pc:spChg chg="mod">
          <ac:chgData name="原 亮" userId="fe049f896f06c39e" providerId="LiveId" clId="{344CAAC0-138F-4551-986D-B26D08F84EC6}" dt="2023-07-07T08:44:51.417" v="1183" actId="20577"/>
          <ac:spMkLst>
            <pc:docMk/>
            <pc:sldMk cId="717355056" sldId="355"/>
            <ac:spMk id="4" creationId="{7E628C7C-EB04-A5AD-E21B-2036A2A7481A}"/>
          </ac:spMkLst>
        </pc:spChg>
        <pc:spChg chg="del mod">
          <ac:chgData name="原 亮" userId="fe049f896f06c39e" providerId="LiveId" clId="{344CAAC0-138F-4551-986D-B26D08F84EC6}" dt="2023-07-07T08:47:21.358" v="1664" actId="478"/>
          <ac:spMkLst>
            <pc:docMk/>
            <pc:sldMk cId="717355056" sldId="355"/>
            <ac:spMk id="18" creationId="{2D3F7E4E-FE01-52C5-851D-0161AA7E9A10}"/>
          </ac:spMkLst>
        </pc:spChg>
      </pc:sldChg>
      <pc:sldChg chg="delSp mod modNotesTx">
        <pc:chgData name="原 亮" userId="fe049f896f06c39e" providerId="LiveId" clId="{344CAAC0-138F-4551-986D-B26D08F84EC6}" dt="2023-07-07T08:52:34.855" v="2376" actId="20577"/>
        <pc:sldMkLst>
          <pc:docMk/>
          <pc:sldMk cId="1195133318" sldId="356"/>
        </pc:sldMkLst>
        <pc:spChg chg="del">
          <ac:chgData name="原 亮" userId="fe049f896f06c39e" providerId="LiveId" clId="{344CAAC0-138F-4551-986D-B26D08F84EC6}" dt="2023-07-07T08:49:45.637" v="1909" actId="478"/>
          <ac:spMkLst>
            <pc:docMk/>
            <pc:sldMk cId="1195133318" sldId="356"/>
            <ac:spMk id="4" creationId="{C3CB0E5D-EF82-1317-F9AF-825D210AC9CD}"/>
          </ac:spMkLst>
        </pc:spChg>
      </pc:sldChg>
      <pc:sldChg chg="modNotesTx">
        <pc:chgData name="原 亮" userId="fe049f896f06c39e" providerId="LiveId" clId="{344CAAC0-138F-4551-986D-B26D08F84EC6}" dt="2023-07-07T08:52:55.931" v="2416" actId="20577"/>
        <pc:sldMkLst>
          <pc:docMk/>
          <pc:sldMk cId="2843683980" sldId="357"/>
        </pc:sldMkLst>
      </pc:sldChg>
      <pc:sldChg chg="modNotesTx">
        <pc:chgData name="原 亮" userId="fe049f896f06c39e" providerId="LiveId" clId="{344CAAC0-138F-4551-986D-B26D08F84EC6}" dt="2023-07-07T08:57:10.883" v="2442" actId="20577"/>
        <pc:sldMkLst>
          <pc:docMk/>
          <pc:sldMk cId="2446194150" sldId="358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744018-2DF6-474B-A7F2-D3DDBDF3FE4B}" type="datetimeFigureOut">
              <a:rPr kumimoji="1" lang="ja-JP" altLang="en-US" smtClean="0"/>
              <a:t>2023/7/7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200150" y="1143000"/>
            <a:ext cx="44577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2D6106-6C48-497F-B8BC-3A005429D5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991919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dirty="0"/>
              <a:t>こちらのノート欄には、設計意図を記載します。ワークショップ進行の参考にしてください。</a:t>
            </a:r>
            <a:endParaRPr kumimoji="1"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92D6106-6C48-497F-B8BC-3A005429D50F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040326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/>
              <a:t>＊このページは、スライドショーでは非表示に設定しています。</a:t>
            </a:r>
            <a:endParaRPr kumimoji="1" lang="en-US" altLang="ja-JP" dirty="0"/>
          </a:p>
          <a:p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・ライセンス</a:t>
            </a:r>
            <a:r>
              <a:rPr lang="en-US" altLang="ja-JP" sz="120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CC BY4.0</a:t>
            </a: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で設定しているので、クレジット表記を残すことで、ワークショップ内容やスライドの改編も自由です。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92D6106-6C48-497F-B8BC-3A005429D50F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936178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/>
              <a:t>・このワークは対面開催、オンライン開催の両方で対応可能です。</a:t>
            </a:r>
            <a:endParaRPr kumimoji="1" lang="en-US" altLang="ja-JP" dirty="0"/>
          </a:p>
          <a:p>
            <a:r>
              <a:rPr kumimoji="1" lang="ja-JP" altLang="en-US" dirty="0"/>
              <a:t>・オンラインの場合は、ブレイクアウトルームを使うので</a:t>
            </a:r>
            <a:r>
              <a:rPr kumimoji="1" lang="en-US" altLang="ja-JP" dirty="0"/>
              <a:t>Zoom</a:t>
            </a:r>
            <a:r>
              <a:rPr kumimoji="1" lang="ja-JP" altLang="en-US" dirty="0"/>
              <a:t>推奨です</a:t>
            </a:r>
            <a:br>
              <a:rPr kumimoji="1" lang="en-US" altLang="ja-JP" dirty="0"/>
            </a:br>
            <a:br>
              <a:rPr kumimoji="1" lang="en-US" altLang="ja-JP" dirty="0"/>
            </a:br>
            <a:r>
              <a:rPr kumimoji="1" lang="ja-JP" altLang="en-US" dirty="0"/>
              <a:t>このワークは、参加者</a:t>
            </a:r>
            <a:r>
              <a:rPr kumimoji="1" lang="en-US" altLang="ja-JP" dirty="0"/>
              <a:t>20</a:t>
            </a:r>
            <a:r>
              <a:rPr kumimoji="1" lang="ja-JP" altLang="en-US" dirty="0"/>
              <a:t>名以内、全</a:t>
            </a:r>
            <a:r>
              <a:rPr kumimoji="1" lang="en-US" altLang="ja-JP" dirty="0"/>
              <a:t>90</a:t>
            </a:r>
            <a:r>
              <a:rPr kumimoji="1" lang="ja-JP" altLang="en-US" dirty="0"/>
              <a:t>分を想定して設計しています。</a:t>
            </a:r>
            <a:br>
              <a:rPr kumimoji="1" lang="en-US" altLang="ja-JP" dirty="0"/>
            </a:br>
            <a:r>
              <a:rPr kumimoji="1" lang="en-US" altLang="ja-JP" dirty="0"/>
              <a:t>00:00-00:10 </a:t>
            </a:r>
            <a:r>
              <a:rPr kumimoji="1" lang="ja-JP" altLang="en-US" dirty="0"/>
              <a:t>ワークの概要説明 ←このページです</a:t>
            </a:r>
          </a:p>
          <a:p>
            <a:r>
              <a:rPr kumimoji="1" lang="en-US" altLang="ja-JP" dirty="0"/>
              <a:t>00:10-00:20 </a:t>
            </a:r>
            <a:r>
              <a:rPr kumimoji="1" lang="ja-JP" altLang="en-US" dirty="0"/>
              <a:t>セッション①「ふるさと」のイメージを拡げよう</a:t>
            </a:r>
          </a:p>
          <a:p>
            <a:r>
              <a:rPr kumimoji="1" lang="en-US" altLang="ja-JP" dirty="0"/>
              <a:t>00:20-01:05 </a:t>
            </a:r>
            <a:r>
              <a:rPr kumimoji="1" lang="ja-JP" altLang="en-US" dirty="0"/>
              <a:t>セッション②「ふるさと」の意味を深めよう</a:t>
            </a:r>
          </a:p>
          <a:p>
            <a:r>
              <a:rPr kumimoji="1" lang="en-US" altLang="ja-JP" dirty="0"/>
              <a:t>01:05-01:15 </a:t>
            </a:r>
            <a:r>
              <a:rPr kumimoji="1" lang="ja-JP" altLang="en-US" dirty="0"/>
              <a:t>セッション③前半「ふるさと」で作文をしてみよう</a:t>
            </a:r>
          </a:p>
          <a:p>
            <a:r>
              <a:rPr kumimoji="1" lang="en-US" altLang="ja-JP" dirty="0"/>
              <a:t>01:15-01:30 </a:t>
            </a:r>
            <a:r>
              <a:rPr kumimoji="1" lang="ja-JP" altLang="en-US" dirty="0"/>
              <a:t>セッション③後半作文の発表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92D6106-6C48-497F-B8BC-3A005429D50F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6518121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dirty="0"/>
              <a:t>00:10-00:20 </a:t>
            </a:r>
            <a:r>
              <a:rPr kumimoji="1" lang="ja-JP" altLang="en-US" dirty="0"/>
              <a:t>セッション①「ふるさと」のイメージを拡げよう</a:t>
            </a:r>
          </a:p>
          <a:p>
            <a:r>
              <a:rPr kumimoji="1" lang="ja-JP" altLang="en-US" dirty="0"/>
              <a:t>＊説明とワークで計</a:t>
            </a:r>
            <a:r>
              <a:rPr kumimoji="1" lang="en-US" altLang="ja-JP" dirty="0"/>
              <a:t>10</a:t>
            </a:r>
            <a:r>
              <a:rPr kumimoji="1" lang="ja-JP" altLang="en-US" dirty="0"/>
              <a:t>分です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92D6106-6C48-497F-B8BC-3A005429D50F}" type="slidenum">
              <a:rPr kumimoji="1" lang="ja-JP" altLang="en-US" smtClean="0"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3267969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dirty="0"/>
              <a:t>・ワークは</a:t>
            </a:r>
            <a:r>
              <a:rPr kumimoji="1" lang="en-US" altLang="ja-JP" dirty="0"/>
              <a:t>5</a:t>
            </a:r>
            <a:r>
              <a:rPr kumimoji="1" lang="ja-JP" altLang="en-US" dirty="0"/>
              <a:t>分間でスピーディに、たくさん書き出すように参加者へ促してください</a:t>
            </a:r>
            <a:endParaRPr kumimoji="1" lang="en-US" altLang="ja-JP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dirty="0"/>
              <a:t>・参加者が「いま思い浮かんだ言葉って、お題に合ってるのかな？」と迷うものも、構わず出してもらうようにしてください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92D6106-6C48-497F-B8BC-3A005429D50F}" type="slidenum">
              <a:rPr kumimoji="1" lang="ja-JP" altLang="en-US" smtClean="0"/>
              <a:t>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8532824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dirty="0"/>
              <a:t>00:20-01:05 </a:t>
            </a:r>
            <a:r>
              <a:rPr kumimoji="1" lang="ja-JP" altLang="en-US" dirty="0"/>
              <a:t>セッション②「ふるさと」の意味を深めよう</a:t>
            </a:r>
          </a:p>
          <a:p>
            <a:r>
              <a:rPr kumimoji="1" lang="ja-JP" altLang="en-US" dirty="0"/>
              <a:t>＊説明とワークで計</a:t>
            </a:r>
            <a:r>
              <a:rPr kumimoji="1" lang="en-US" altLang="ja-JP" dirty="0"/>
              <a:t>45</a:t>
            </a:r>
            <a:r>
              <a:rPr kumimoji="1" lang="ja-JP" altLang="en-US" dirty="0"/>
              <a:t>分です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92D6106-6C48-497F-B8BC-3A005429D50F}" type="slidenum">
              <a:rPr kumimoji="1" lang="ja-JP" altLang="en-US" smtClean="0"/>
              <a:t>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7569623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/>
              <a:t>・</a:t>
            </a:r>
            <a:r>
              <a:rPr kumimoji="1" lang="en-US" altLang="ja-JP" dirty="0"/>
              <a:t>2</a:t>
            </a:r>
            <a:r>
              <a:rPr kumimoji="1" lang="ja-JP" altLang="en-US" dirty="0"/>
              <a:t>人</a:t>
            </a:r>
            <a:r>
              <a:rPr kumimoji="1" lang="en-US" altLang="ja-JP" dirty="0"/>
              <a:t>1</a:t>
            </a:r>
            <a:r>
              <a:rPr kumimoji="1" lang="ja-JP" altLang="en-US" dirty="0"/>
              <a:t>組ペアのワークを、相手を入れ替えながら</a:t>
            </a:r>
            <a:r>
              <a:rPr kumimoji="1" lang="en-US" altLang="ja-JP" dirty="0"/>
              <a:t>4</a:t>
            </a:r>
            <a:r>
              <a:rPr kumimoji="1" lang="ja-JP" altLang="en-US" dirty="0"/>
              <a:t>回行います</a:t>
            </a:r>
            <a:endParaRPr kumimoji="1" lang="en-US" altLang="ja-JP" dirty="0"/>
          </a:p>
          <a:p>
            <a:r>
              <a:rPr kumimoji="1" lang="ja-JP" altLang="en-US" dirty="0"/>
              <a:t>・おしゃべりの時間は目安として</a:t>
            </a:r>
            <a:r>
              <a:rPr kumimoji="1" lang="en-US" altLang="ja-JP" dirty="0"/>
              <a:t>8</a:t>
            </a:r>
            <a:r>
              <a:rPr kumimoji="1" lang="ja-JP" altLang="en-US" dirty="0"/>
              <a:t>分</a:t>
            </a:r>
            <a:r>
              <a:rPr kumimoji="1" lang="en-US" altLang="ja-JP" dirty="0"/>
              <a:t>×4</a:t>
            </a:r>
            <a:r>
              <a:rPr kumimoji="1" lang="ja-JP" altLang="en-US" dirty="0"/>
              <a:t>回としていますが、使える時間にあわせて</a:t>
            </a:r>
            <a:r>
              <a:rPr kumimoji="1" lang="en-US" altLang="ja-JP" dirty="0"/>
              <a:t>6</a:t>
            </a:r>
            <a:r>
              <a:rPr kumimoji="1" lang="ja-JP" altLang="en-US" dirty="0"/>
              <a:t>分</a:t>
            </a:r>
            <a:r>
              <a:rPr kumimoji="1" lang="en-US" altLang="ja-JP" dirty="0"/>
              <a:t>×3</a:t>
            </a:r>
            <a:r>
              <a:rPr kumimoji="1" lang="ja-JP" altLang="en-US" dirty="0"/>
              <a:t>回などアレンジ可能です</a:t>
            </a:r>
            <a:endParaRPr kumimoji="1" lang="en-US" altLang="ja-JP" dirty="0"/>
          </a:p>
          <a:p>
            <a:r>
              <a:rPr kumimoji="1" lang="ja-JP" altLang="en-US" dirty="0"/>
              <a:t>・参加人数が少ない場合は、時間と回数を減らすほうが効果的です</a:t>
            </a:r>
            <a:endParaRPr kumimoji="1" lang="en-US" altLang="ja-JP" dirty="0"/>
          </a:p>
          <a:p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＊オンラインで開催する場合は、運営役がブレイクアウトルームを操作することで、相手を変えてながら語り合える進行とします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92D6106-6C48-497F-B8BC-3A005429D50F}" type="slidenum">
              <a:rPr kumimoji="1" lang="ja-JP" altLang="en-US" smtClean="0"/>
              <a:t>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3246215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dirty="0"/>
              <a:t>01:05-01:15 </a:t>
            </a:r>
            <a:r>
              <a:rPr kumimoji="1" lang="ja-JP" altLang="en-US" dirty="0"/>
              <a:t>セッション③前半「ふるさと」で作文をしてみよう</a:t>
            </a:r>
          </a:p>
          <a:p>
            <a:r>
              <a:rPr kumimoji="1" lang="en-US" altLang="ja-JP" dirty="0"/>
              <a:t>01:15-01:30 </a:t>
            </a:r>
            <a:r>
              <a:rPr kumimoji="1" lang="ja-JP" altLang="en-US" dirty="0"/>
              <a:t>セッション③後半作文の発表</a:t>
            </a:r>
          </a:p>
          <a:p>
            <a:r>
              <a:rPr kumimoji="1" lang="ja-JP" altLang="en-US" dirty="0"/>
              <a:t>＊説明とワークで</a:t>
            </a:r>
            <a:r>
              <a:rPr kumimoji="1" lang="en-US" altLang="ja-JP" dirty="0"/>
              <a:t>25</a:t>
            </a:r>
            <a:r>
              <a:rPr kumimoji="1" lang="ja-JP" altLang="en-US" dirty="0"/>
              <a:t>分です</a:t>
            </a:r>
            <a:endParaRPr kumimoji="1" lang="en-US" altLang="ja-JP" dirty="0"/>
          </a:p>
          <a:p>
            <a:r>
              <a:rPr kumimoji="1" lang="ja-JP" altLang="en-US" dirty="0"/>
              <a:t>＊前半で作文をつくる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92D6106-6C48-497F-B8BC-3A005429D50F}" type="slidenum">
              <a:rPr kumimoji="1" lang="ja-JP" altLang="en-US" smtClean="0"/>
              <a:t>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370361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・定型文で作文をします</a:t>
            </a:r>
            <a:endParaRPr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・参加者に書いたものを発表してもらいます</a:t>
            </a:r>
            <a:br>
              <a:rPr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・発表は作文の読み上げをしてもらい、時間があれば進行役からコメントなどもしてあげてみてください。参加者同士の感想のシェアもおすすめです</a:t>
            </a:r>
            <a:endParaRPr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＊対面の場合は、付箋に書き出す</a:t>
            </a:r>
            <a:endParaRPr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＊オンラインの場合は、チャットに書き出す</a:t>
            </a:r>
            <a:endParaRPr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92D6106-6C48-497F-B8BC-3A005429D50F}" type="slidenum">
              <a:rPr kumimoji="1" lang="ja-JP" altLang="en-US" smtClean="0"/>
              <a:t>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09282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9CC8E4A-0DB0-CD56-BE1D-673EC07334D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38250" y="1122363"/>
            <a:ext cx="74295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AD51B7AB-3CED-7B42-C18A-B24456D76FC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11" indent="0" algn="ctr">
              <a:buNone/>
              <a:defRPr sz="2000"/>
            </a:lvl2pPr>
            <a:lvl3pPr marL="914423" indent="0" algn="ctr">
              <a:buNone/>
              <a:defRPr sz="1801"/>
            </a:lvl3pPr>
            <a:lvl4pPr marL="1371634" indent="0" algn="ctr">
              <a:buNone/>
              <a:defRPr sz="1600"/>
            </a:lvl4pPr>
            <a:lvl5pPr marL="1828846" indent="0" algn="ctr">
              <a:buNone/>
              <a:defRPr sz="1600"/>
            </a:lvl5pPr>
            <a:lvl6pPr marL="2286057" indent="0" algn="ctr">
              <a:buNone/>
              <a:defRPr sz="1600"/>
            </a:lvl6pPr>
            <a:lvl7pPr marL="2743269" indent="0" algn="ctr">
              <a:buNone/>
              <a:defRPr sz="1600"/>
            </a:lvl7pPr>
            <a:lvl8pPr marL="3200480" indent="0" algn="ctr">
              <a:buNone/>
              <a:defRPr sz="1600"/>
            </a:lvl8pPr>
            <a:lvl9pPr marL="3657691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7C5802C-6687-8B86-C279-D5C973A01A3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81038" y="6356355"/>
            <a:ext cx="2228850" cy="365125"/>
          </a:xfrm>
          <a:prstGeom prst="rect">
            <a:avLst/>
          </a:prstGeom>
        </p:spPr>
        <p:txBody>
          <a:bodyPr/>
          <a:lstStyle/>
          <a:p>
            <a:fld id="{332FBBC4-4B97-4073-807C-A0E99A555C85}" type="datetimeFigureOut">
              <a:rPr kumimoji="1" lang="ja-JP" altLang="en-US" smtClean="0"/>
              <a:t>2023/7/7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E11FAB9-062F-7F93-0389-4E3220F65F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281363" y="6356355"/>
            <a:ext cx="3343275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F2548BD-6C4E-8537-644E-F09780989F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996113" y="6356355"/>
            <a:ext cx="2228850" cy="365125"/>
          </a:xfrm>
          <a:prstGeom prst="rect">
            <a:avLst/>
          </a:prstGeom>
        </p:spPr>
        <p:txBody>
          <a:bodyPr/>
          <a:lstStyle/>
          <a:p>
            <a:fld id="{83BDCCDB-EDFB-4E85-9191-801D3C2F79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079118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181BCA3-6277-6486-84AF-8252B9A39F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1038" y="365129"/>
            <a:ext cx="8543925" cy="1325563"/>
          </a:xfrm>
          <a:prstGeom prst="rect">
            <a:avLst/>
          </a:prstGeo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DC2C87FD-728B-0E97-D68A-4F8428AF090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D70D584-111E-C4F7-10CD-F3766BD8191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81038" y="6356355"/>
            <a:ext cx="2228850" cy="365125"/>
          </a:xfrm>
          <a:prstGeom prst="rect">
            <a:avLst/>
          </a:prstGeom>
        </p:spPr>
        <p:txBody>
          <a:bodyPr/>
          <a:lstStyle/>
          <a:p>
            <a:fld id="{332FBBC4-4B97-4073-807C-A0E99A555C85}" type="datetimeFigureOut">
              <a:rPr kumimoji="1" lang="ja-JP" altLang="en-US" smtClean="0"/>
              <a:t>2023/7/7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A81C873-E041-FE9D-11C7-362460AA73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281363" y="6356355"/>
            <a:ext cx="3343275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C66B596-8B68-3265-48EE-DA9E4D65C1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996113" y="6356355"/>
            <a:ext cx="2228850" cy="365125"/>
          </a:xfrm>
          <a:prstGeom prst="rect">
            <a:avLst/>
          </a:prstGeom>
        </p:spPr>
        <p:txBody>
          <a:bodyPr/>
          <a:lstStyle/>
          <a:p>
            <a:fld id="{83BDCCDB-EDFB-4E85-9191-801D3C2F79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56979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5C3F7D18-700E-A6F0-1962-FD2A125DF65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7088981" y="365125"/>
            <a:ext cx="2135981" cy="5811838"/>
          </a:xfrm>
          <a:prstGeom prst="rect">
            <a:avLst/>
          </a:prstGeo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0FE80CA9-B5E5-6C0B-ABDE-FCEFBAD50AD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81037" y="365125"/>
            <a:ext cx="6284119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F2FE241-1795-80B3-3ED1-323B3971993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81038" y="6356355"/>
            <a:ext cx="2228850" cy="365125"/>
          </a:xfrm>
          <a:prstGeom prst="rect">
            <a:avLst/>
          </a:prstGeom>
        </p:spPr>
        <p:txBody>
          <a:bodyPr/>
          <a:lstStyle/>
          <a:p>
            <a:fld id="{332FBBC4-4B97-4073-807C-A0E99A555C85}" type="datetimeFigureOut">
              <a:rPr kumimoji="1" lang="ja-JP" altLang="en-US" smtClean="0"/>
              <a:t>2023/7/7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E20E196-4260-47A6-6FF7-A2763B287E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281363" y="6356355"/>
            <a:ext cx="3343275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FE9A08C-BF16-5679-0849-C0BA080EAE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996113" y="6356355"/>
            <a:ext cx="2228850" cy="365125"/>
          </a:xfrm>
          <a:prstGeom prst="rect">
            <a:avLst/>
          </a:prstGeom>
        </p:spPr>
        <p:txBody>
          <a:bodyPr/>
          <a:lstStyle/>
          <a:p>
            <a:fld id="{83BDCCDB-EDFB-4E85-9191-801D3C2F79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12532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FBBC4-4B97-4073-807C-A0E99A555C85}" type="datetimeFigureOut">
              <a:rPr kumimoji="1" lang="ja-JP" altLang="en-US" smtClean="0"/>
              <a:t>2023/7/7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DCCDB-EDFB-4E85-9191-801D3C2F79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2747451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FBBC4-4B97-4073-807C-A0E99A555C85}" type="datetimeFigureOut">
              <a:rPr kumimoji="1" lang="ja-JP" altLang="en-US" smtClean="0"/>
              <a:t>2023/7/7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DCCDB-EDFB-4E85-9191-801D3C2F79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8880597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FBBC4-4B97-4073-807C-A0E99A555C85}" type="datetimeFigureOut">
              <a:rPr kumimoji="1" lang="ja-JP" altLang="en-US" smtClean="0"/>
              <a:t>2023/7/7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DCCDB-EDFB-4E85-9191-801D3C2F79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1473317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FBBC4-4B97-4073-807C-A0E99A555C85}" type="datetimeFigureOut">
              <a:rPr kumimoji="1" lang="ja-JP" altLang="en-US" smtClean="0"/>
              <a:t>2023/7/7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DCCDB-EDFB-4E85-9191-801D3C2F79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4537777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FBBC4-4B97-4073-807C-A0E99A555C85}" type="datetimeFigureOut">
              <a:rPr kumimoji="1" lang="ja-JP" altLang="en-US" smtClean="0"/>
              <a:t>2023/7/7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DCCDB-EDFB-4E85-9191-801D3C2F79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7764779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FBBC4-4B97-4073-807C-A0E99A555C85}" type="datetimeFigureOut">
              <a:rPr kumimoji="1" lang="ja-JP" altLang="en-US" smtClean="0"/>
              <a:t>2023/7/7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DCCDB-EDFB-4E85-9191-801D3C2F79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8199590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FBBC4-4B97-4073-807C-A0E99A555C85}" type="datetimeFigureOut">
              <a:rPr kumimoji="1" lang="ja-JP" altLang="en-US" smtClean="0"/>
              <a:t>2023/7/7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DCCDB-EDFB-4E85-9191-801D3C2F79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2582132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FBBC4-4B97-4073-807C-A0E99A555C85}" type="datetimeFigureOut">
              <a:rPr kumimoji="1" lang="ja-JP" altLang="en-US" smtClean="0"/>
              <a:t>2023/7/7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DCCDB-EDFB-4E85-9191-801D3C2F79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126894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D02F1EA-A82E-2170-0BB2-31203B52EB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1038" y="365129"/>
            <a:ext cx="8543925" cy="1325563"/>
          </a:xfrm>
          <a:prstGeom prst="rect">
            <a:avLst/>
          </a:prstGeo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49FC3DDA-8A40-F916-1EAC-FEDD385064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711F061-BE57-EC56-C603-E5F73DB402E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81038" y="6356355"/>
            <a:ext cx="2228850" cy="365125"/>
          </a:xfrm>
          <a:prstGeom prst="rect">
            <a:avLst/>
          </a:prstGeom>
        </p:spPr>
        <p:txBody>
          <a:bodyPr/>
          <a:lstStyle/>
          <a:p>
            <a:fld id="{332FBBC4-4B97-4073-807C-A0E99A555C85}" type="datetimeFigureOut">
              <a:rPr kumimoji="1" lang="ja-JP" altLang="en-US" smtClean="0"/>
              <a:t>2023/7/7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89FA40D-8205-13BD-A0B7-A5B02761B1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281363" y="6356355"/>
            <a:ext cx="3343275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FE06EB7-4DDC-D340-A98E-606F5101B5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996113" y="6356355"/>
            <a:ext cx="2228850" cy="365125"/>
          </a:xfrm>
          <a:prstGeom prst="rect">
            <a:avLst/>
          </a:prstGeom>
        </p:spPr>
        <p:txBody>
          <a:bodyPr/>
          <a:lstStyle/>
          <a:p>
            <a:fld id="{83BDCCDB-EDFB-4E85-9191-801D3C2F79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7961687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FBBC4-4B97-4073-807C-A0E99A555C85}" type="datetimeFigureOut">
              <a:rPr kumimoji="1" lang="ja-JP" altLang="en-US" smtClean="0"/>
              <a:t>2023/7/7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DCCDB-EDFB-4E85-9191-801D3C2F79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5173812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FBBC4-4B97-4073-807C-A0E99A555C85}" type="datetimeFigureOut">
              <a:rPr kumimoji="1" lang="ja-JP" altLang="en-US" smtClean="0"/>
              <a:t>2023/7/7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DCCDB-EDFB-4E85-9191-801D3C2F79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7988051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FBBC4-4B97-4073-807C-A0E99A555C85}" type="datetimeFigureOut">
              <a:rPr kumimoji="1" lang="ja-JP" altLang="en-US" smtClean="0"/>
              <a:t>2023/7/7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DCCDB-EDFB-4E85-9191-801D3C2F79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2443572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B821D-4AC4-4B5F-9577-A43B9103DCEB}" type="datetimeFigureOut">
              <a:rPr kumimoji="1" lang="ja-JP" altLang="en-US" smtClean="0"/>
              <a:t>2023/7/7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D277D-5FC2-437B-9B50-1634FED5BC7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6490048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B821D-4AC4-4B5F-9577-A43B9103DCEB}" type="datetimeFigureOut">
              <a:rPr kumimoji="1" lang="ja-JP" altLang="en-US" smtClean="0"/>
              <a:t>2023/7/7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D277D-5FC2-437B-9B50-1634FED5BC7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680525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B821D-4AC4-4B5F-9577-A43B9103DCEB}" type="datetimeFigureOut">
              <a:rPr kumimoji="1" lang="ja-JP" altLang="en-US" smtClean="0"/>
              <a:t>2023/7/7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D277D-5FC2-437B-9B50-1634FED5BC7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0819100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B821D-4AC4-4B5F-9577-A43B9103DCEB}" type="datetimeFigureOut">
              <a:rPr kumimoji="1" lang="ja-JP" altLang="en-US" smtClean="0"/>
              <a:t>2023/7/7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D277D-5FC2-437B-9B50-1634FED5BC7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1789809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B821D-4AC4-4B5F-9577-A43B9103DCEB}" type="datetimeFigureOut">
              <a:rPr kumimoji="1" lang="ja-JP" altLang="en-US" smtClean="0"/>
              <a:t>2023/7/7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D277D-5FC2-437B-9B50-1634FED5BC7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227773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B821D-4AC4-4B5F-9577-A43B9103DCEB}" type="datetimeFigureOut">
              <a:rPr kumimoji="1" lang="ja-JP" altLang="en-US" smtClean="0"/>
              <a:t>2023/7/7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D277D-5FC2-437B-9B50-1634FED5BC7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9255984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B821D-4AC4-4B5F-9577-A43B9103DCEB}" type="datetimeFigureOut">
              <a:rPr kumimoji="1" lang="ja-JP" altLang="en-US" smtClean="0"/>
              <a:t>2023/7/7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D277D-5FC2-437B-9B50-1634FED5BC7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752610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BBFA86F-00F1-2D5A-1356-ECEB7920BB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5878" y="1709743"/>
            <a:ext cx="8543925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EE276F64-87BF-39BF-D1E6-86FA37D191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75878" y="4589468"/>
            <a:ext cx="8543925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1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23" indent="0">
              <a:buNone/>
              <a:defRPr sz="1801">
                <a:solidFill>
                  <a:schemeClr val="tx1">
                    <a:tint val="75000"/>
                  </a:schemeClr>
                </a:solidFill>
              </a:defRPr>
            </a:lvl3pPr>
            <a:lvl4pPr marL="137163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4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5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6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8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9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AA73173-89B9-58CD-D87E-0D209E50549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81038" y="6356355"/>
            <a:ext cx="2228850" cy="365125"/>
          </a:xfrm>
          <a:prstGeom prst="rect">
            <a:avLst/>
          </a:prstGeom>
        </p:spPr>
        <p:txBody>
          <a:bodyPr/>
          <a:lstStyle/>
          <a:p>
            <a:fld id="{332FBBC4-4B97-4073-807C-A0E99A555C85}" type="datetimeFigureOut">
              <a:rPr kumimoji="1" lang="ja-JP" altLang="en-US" smtClean="0"/>
              <a:t>2023/7/7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EB1EC43-97FC-5AD1-9B9A-B9E36F8318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281363" y="6356355"/>
            <a:ext cx="3343275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C7EDE57-98B6-A677-45BE-A20BB1B4A0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996113" y="6356355"/>
            <a:ext cx="2228850" cy="365125"/>
          </a:xfrm>
          <a:prstGeom prst="rect">
            <a:avLst/>
          </a:prstGeom>
        </p:spPr>
        <p:txBody>
          <a:bodyPr/>
          <a:lstStyle/>
          <a:p>
            <a:fld id="{83BDCCDB-EDFB-4E85-9191-801D3C2F79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10342383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B821D-4AC4-4B5F-9577-A43B9103DCEB}" type="datetimeFigureOut">
              <a:rPr kumimoji="1" lang="ja-JP" altLang="en-US" smtClean="0"/>
              <a:t>2023/7/7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D277D-5FC2-437B-9B50-1634FED5BC7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5916156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B821D-4AC4-4B5F-9577-A43B9103DCEB}" type="datetimeFigureOut">
              <a:rPr kumimoji="1" lang="ja-JP" altLang="en-US" smtClean="0"/>
              <a:t>2023/7/7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D277D-5FC2-437B-9B50-1634FED5BC7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28843903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B821D-4AC4-4B5F-9577-A43B9103DCEB}" type="datetimeFigureOut">
              <a:rPr kumimoji="1" lang="ja-JP" altLang="en-US" smtClean="0"/>
              <a:t>2023/7/7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D277D-5FC2-437B-9B50-1634FED5BC7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5922884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B821D-4AC4-4B5F-9577-A43B9103DCEB}" type="datetimeFigureOut">
              <a:rPr kumimoji="1" lang="ja-JP" altLang="en-US" smtClean="0"/>
              <a:t>2023/7/7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D277D-5FC2-437B-9B50-1634FED5BC7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56793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64EDB1A-88D1-ED04-EE8F-F5D643A8D3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1038" y="365129"/>
            <a:ext cx="8543925" cy="1325563"/>
          </a:xfrm>
          <a:prstGeom prst="rect">
            <a:avLst/>
          </a:prstGeo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7336119-A5C6-8E3F-CCFE-62370E5ACC3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59E9DBB3-3C0F-F052-7ED7-6F19A01A472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F11E1333-DF4D-537A-9BD3-DBBF67BBDB7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81038" y="6356355"/>
            <a:ext cx="2228850" cy="365125"/>
          </a:xfrm>
          <a:prstGeom prst="rect">
            <a:avLst/>
          </a:prstGeom>
        </p:spPr>
        <p:txBody>
          <a:bodyPr/>
          <a:lstStyle/>
          <a:p>
            <a:fld id="{332FBBC4-4B97-4073-807C-A0E99A555C85}" type="datetimeFigureOut">
              <a:rPr kumimoji="1" lang="ja-JP" altLang="en-US" smtClean="0"/>
              <a:t>2023/7/7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A5FAD2F-3BA5-73C6-99F4-BE1606EA79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281363" y="6356355"/>
            <a:ext cx="3343275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41CE879-75EC-AD76-1302-CD8909D331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996113" y="6356355"/>
            <a:ext cx="2228850" cy="365125"/>
          </a:xfrm>
          <a:prstGeom prst="rect">
            <a:avLst/>
          </a:prstGeom>
        </p:spPr>
        <p:txBody>
          <a:bodyPr/>
          <a:lstStyle/>
          <a:p>
            <a:fld id="{83BDCCDB-EDFB-4E85-9191-801D3C2F79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980214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552ADA8-D778-350B-146A-E80610BA65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2329" y="365129"/>
            <a:ext cx="8543925" cy="1325563"/>
          </a:xfrm>
          <a:prstGeom prst="rect">
            <a:avLst/>
          </a:prstGeo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69A0B14D-DA65-339E-CC76-C22F82BA7E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2328" y="1681163"/>
            <a:ext cx="4190702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11" indent="0">
              <a:buNone/>
              <a:defRPr sz="2000" b="1"/>
            </a:lvl2pPr>
            <a:lvl3pPr marL="914423" indent="0">
              <a:buNone/>
              <a:defRPr sz="1801" b="1"/>
            </a:lvl3pPr>
            <a:lvl4pPr marL="1371634" indent="0">
              <a:buNone/>
              <a:defRPr sz="1600" b="1"/>
            </a:lvl4pPr>
            <a:lvl5pPr marL="1828846" indent="0">
              <a:buNone/>
              <a:defRPr sz="1600" b="1"/>
            </a:lvl5pPr>
            <a:lvl6pPr marL="2286057" indent="0">
              <a:buNone/>
              <a:defRPr sz="1600" b="1"/>
            </a:lvl6pPr>
            <a:lvl7pPr marL="2743269" indent="0">
              <a:buNone/>
              <a:defRPr sz="1600" b="1"/>
            </a:lvl7pPr>
            <a:lvl8pPr marL="3200480" indent="0">
              <a:buNone/>
              <a:defRPr sz="1600" b="1"/>
            </a:lvl8pPr>
            <a:lvl9pPr marL="3657691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DCC0DF05-B7A2-F80B-42FC-2E4DFBB9C3F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82328" y="2505075"/>
            <a:ext cx="4190702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026E6A5B-AD04-59BF-8960-386F4A8A76A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11" indent="0">
              <a:buNone/>
              <a:defRPr sz="2000" b="1"/>
            </a:lvl2pPr>
            <a:lvl3pPr marL="914423" indent="0">
              <a:buNone/>
              <a:defRPr sz="1801" b="1"/>
            </a:lvl3pPr>
            <a:lvl4pPr marL="1371634" indent="0">
              <a:buNone/>
              <a:defRPr sz="1600" b="1"/>
            </a:lvl4pPr>
            <a:lvl5pPr marL="1828846" indent="0">
              <a:buNone/>
              <a:defRPr sz="1600" b="1"/>
            </a:lvl5pPr>
            <a:lvl6pPr marL="2286057" indent="0">
              <a:buNone/>
              <a:defRPr sz="1600" b="1"/>
            </a:lvl6pPr>
            <a:lvl7pPr marL="2743269" indent="0">
              <a:buNone/>
              <a:defRPr sz="1600" b="1"/>
            </a:lvl7pPr>
            <a:lvl8pPr marL="3200480" indent="0">
              <a:buNone/>
              <a:defRPr sz="1600" b="1"/>
            </a:lvl8pPr>
            <a:lvl9pPr marL="3657691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2A59D948-3C31-B0FB-2AB8-48B6FACD1ED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E4D39060-348A-6D57-01F1-591AF867DFB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81038" y="6356355"/>
            <a:ext cx="2228850" cy="365125"/>
          </a:xfrm>
          <a:prstGeom prst="rect">
            <a:avLst/>
          </a:prstGeom>
        </p:spPr>
        <p:txBody>
          <a:bodyPr/>
          <a:lstStyle/>
          <a:p>
            <a:fld id="{332FBBC4-4B97-4073-807C-A0E99A555C85}" type="datetimeFigureOut">
              <a:rPr kumimoji="1" lang="ja-JP" altLang="en-US" smtClean="0"/>
              <a:t>2023/7/7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2B692595-3FC9-9596-7C0D-786B2C5228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281363" y="6356355"/>
            <a:ext cx="3343275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E8E15BDE-5835-2C70-04CB-82F6FB9827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996113" y="6356355"/>
            <a:ext cx="2228850" cy="365125"/>
          </a:xfrm>
          <a:prstGeom prst="rect">
            <a:avLst/>
          </a:prstGeom>
        </p:spPr>
        <p:txBody>
          <a:bodyPr/>
          <a:lstStyle/>
          <a:p>
            <a:fld id="{83BDCCDB-EDFB-4E85-9191-801D3C2F79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853337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49D2DDA-04BA-C31E-B06D-D9D0315CEB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1038" y="365129"/>
            <a:ext cx="8543925" cy="1325563"/>
          </a:xfrm>
          <a:prstGeom prst="rect">
            <a:avLst/>
          </a:prstGeo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E1398CEA-74A7-7D08-3CD3-39D61DACDAF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81038" y="6356355"/>
            <a:ext cx="2228850" cy="365125"/>
          </a:xfrm>
          <a:prstGeom prst="rect">
            <a:avLst/>
          </a:prstGeom>
        </p:spPr>
        <p:txBody>
          <a:bodyPr/>
          <a:lstStyle/>
          <a:p>
            <a:fld id="{332FBBC4-4B97-4073-807C-A0E99A555C85}" type="datetimeFigureOut">
              <a:rPr kumimoji="1" lang="ja-JP" altLang="en-US" smtClean="0"/>
              <a:t>2023/7/7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4E31EEF1-9EFA-052F-DF52-2B8113FAD8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281363" y="6356355"/>
            <a:ext cx="3343275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420564A9-E886-C555-C557-E0A637210A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996113" y="6356355"/>
            <a:ext cx="2228850" cy="365125"/>
          </a:xfrm>
          <a:prstGeom prst="rect">
            <a:avLst/>
          </a:prstGeom>
        </p:spPr>
        <p:txBody>
          <a:bodyPr/>
          <a:lstStyle/>
          <a:p>
            <a:fld id="{83BDCCDB-EDFB-4E85-9191-801D3C2F79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852361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2F411C17-780E-6B52-1450-06F87CF0D38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81038" y="6356355"/>
            <a:ext cx="2228850" cy="365125"/>
          </a:xfrm>
          <a:prstGeom prst="rect">
            <a:avLst/>
          </a:prstGeom>
        </p:spPr>
        <p:txBody>
          <a:bodyPr/>
          <a:lstStyle/>
          <a:p>
            <a:fld id="{332FBBC4-4B97-4073-807C-A0E99A555C85}" type="datetimeFigureOut">
              <a:rPr kumimoji="1" lang="ja-JP" altLang="en-US" smtClean="0"/>
              <a:t>2023/7/7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879304ED-3CAF-2B17-49EB-8555A9AA91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281363" y="6356355"/>
            <a:ext cx="3343275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369DC539-1DF0-13C7-BE66-BF441EDDFC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996113" y="6356355"/>
            <a:ext cx="2228850" cy="365125"/>
          </a:xfrm>
          <a:prstGeom prst="rect">
            <a:avLst/>
          </a:prstGeom>
        </p:spPr>
        <p:txBody>
          <a:bodyPr/>
          <a:lstStyle/>
          <a:p>
            <a:fld id="{83BDCCDB-EDFB-4E85-9191-801D3C2F79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417324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1F74002-56DA-D97D-C101-1B1733176C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2330" y="457200"/>
            <a:ext cx="3194943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99E0957-4C91-45AF-A377-DFC3D23479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11342" y="987430"/>
            <a:ext cx="5014913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B5D506E4-ECA6-EE88-2FC3-212F8539B93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82330" y="2057400"/>
            <a:ext cx="3194943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11" indent="0">
              <a:buNone/>
              <a:defRPr sz="1401"/>
            </a:lvl2pPr>
            <a:lvl3pPr marL="914423" indent="0">
              <a:buNone/>
              <a:defRPr sz="1200"/>
            </a:lvl3pPr>
            <a:lvl4pPr marL="1371634" indent="0">
              <a:buNone/>
              <a:defRPr sz="1001"/>
            </a:lvl4pPr>
            <a:lvl5pPr marL="1828846" indent="0">
              <a:buNone/>
              <a:defRPr sz="1001"/>
            </a:lvl5pPr>
            <a:lvl6pPr marL="2286057" indent="0">
              <a:buNone/>
              <a:defRPr sz="1001"/>
            </a:lvl6pPr>
            <a:lvl7pPr marL="2743269" indent="0">
              <a:buNone/>
              <a:defRPr sz="1001"/>
            </a:lvl7pPr>
            <a:lvl8pPr marL="3200480" indent="0">
              <a:buNone/>
              <a:defRPr sz="1001"/>
            </a:lvl8pPr>
            <a:lvl9pPr marL="3657691" indent="0">
              <a:buNone/>
              <a:defRPr sz="100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7A8D9808-2999-ED79-91AC-A9FAC643415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81038" y="6356355"/>
            <a:ext cx="2228850" cy="365125"/>
          </a:xfrm>
          <a:prstGeom prst="rect">
            <a:avLst/>
          </a:prstGeom>
        </p:spPr>
        <p:txBody>
          <a:bodyPr/>
          <a:lstStyle/>
          <a:p>
            <a:fld id="{332FBBC4-4B97-4073-807C-A0E99A555C85}" type="datetimeFigureOut">
              <a:rPr kumimoji="1" lang="ja-JP" altLang="en-US" smtClean="0"/>
              <a:t>2023/7/7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6DAA93E-C114-EEE0-1F68-1272BF0FAE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281363" y="6356355"/>
            <a:ext cx="3343275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3E5F8DE7-14AD-3F8F-D302-46764CF856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996113" y="6356355"/>
            <a:ext cx="2228850" cy="365125"/>
          </a:xfrm>
          <a:prstGeom prst="rect">
            <a:avLst/>
          </a:prstGeom>
        </p:spPr>
        <p:txBody>
          <a:bodyPr/>
          <a:lstStyle/>
          <a:p>
            <a:fld id="{83BDCCDB-EDFB-4E85-9191-801D3C2F79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122579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9A9BE02-F5EE-7EC9-1B25-570EE7169C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2330" y="457200"/>
            <a:ext cx="3194943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CF2AC7D7-2321-6765-E863-29D45EDC894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211342" y="987430"/>
            <a:ext cx="5014913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11" indent="0">
              <a:buNone/>
              <a:defRPr sz="2800"/>
            </a:lvl2pPr>
            <a:lvl3pPr marL="914423" indent="0">
              <a:buNone/>
              <a:defRPr sz="2400"/>
            </a:lvl3pPr>
            <a:lvl4pPr marL="1371634" indent="0">
              <a:buNone/>
              <a:defRPr sz="2000"/>
            </a:lvl4pPr>
            <a:lvl5pPr marL="1828846" indent="0">
              <a:buNone/>
              <a:defRPr sz="2000"/>
            </a:lvl5pPr>
            <a:lvl6pPr marL="2286057" indent="0">
              <a:buNone/>
              <a:defRPr sz="2000"/>
            </a:lvl6pPr>
            <a:lvl7pPr marL="2743269" indent="0">
              <a:buNone/>
              <a:defRPr sz="2000"/>
            </a:lvl7pPr>
            <a:lvl8pPr marL="3200480" indent="0">
              <a:buNone/>
              <a:defRPr sz="2000"/>
            </a:lvl8pPr>
            <a:lvl9pPr marL="3657691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BC62C9CF-B382-A9A6-BC3B-F523BC9B11E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82330" y="2057400"/>
            <a:ext cx="3194943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11" indent="0">
              <a:buNone/>
              <a:defRPr sz="1401"/>
            </a:lvl2pPr>
            <a:lvl3pPr marL="914423" indent="0">
              <a:buNone/>
              <a:defRPr sz="1200"/>
            </a:lvl3pPr>
            <a:lvl4pPr marL="1371634" indent="0">
              <a:buNone/>
              <a:defRPr sz="1001"/>
            </a:lvl4pPr>
            <a:lvl5pPr marL="1828846" indent="0">
              <a:buNone/>
              <a:defRPr sz="1001"/>
            </a:lvl5pPr>
            <a:lvl6pPr marL="2286057" indent="0">
              <a:buNone/>
              <a:defRPr sz="1001"/>
            </a:lvl6pPr>
            <a:lvl7pPr marL="2743269" indent="0">
              <a:buNone/>
              <a:defRPr sz="1001"/>
            </a:lvl7pPr>
            <a:lvl8pPr marL="3200480" indent="0">
              <a:buNone/>
              <a:defRPr sz="1001"/>
            </a:lvl8pPr>
            <a:lvl9pPr marL="3657691" indent="0">
              <a:buNone/>
              <a:defRPr sz="100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C32CFE7-659C-375D-C8D2-A9BB0D8BB51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81038" y="6356355"/>
            <a:ext cx="2228850" cy="365125"/>
          </a:xfrm>
          <a:prstGeom prst="rect">
            <a:avLst/>
          </a:prstGeom>
        </p:spPr>
        <p:txBody>
          <a:bodyPr/>
          <a:lstStyle/>
          <a:p>
            <a:fld id="{332FBBC4-4B97-4073-807C-A0E99A555C85}" type="datetimeFigureOut">
              <a:rPr kumimoji="1" lang="ja-JP" altLang="en-US" smtClean="0"/>
              <a:t>2023/7/7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8B304B3-D3EE-BCF9-5073-79821C58DE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281363" y="6356355"/>
            <a:ext cx="3343275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73CFC12C-4DA0-288B-8803-2B011AA548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996113" y="6356355"/>
            <a:ext cx="2228850" cy="365125"/>
          </a:xfrm>
          <a:prstGeom prst="rect">
            <a:avLst/>
          </a:prstGeom>
        </p:spPr>
        <p:txBody>
          <a:bodyPr/>
          <a:lstStyle/>
          <a:p>
            <a:fld id="{83BDCCDB-EDFB-4E85-9191-801D3C2F79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342604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71B90B63-74CC-E190-A8BE-5A99687DE83C}"/>
              </a:ext>
            </a:extLst>
          </p:cNvPr>
          <p:cNvSpPr/>
          <p:nvPr userDrawn="1"/>
        </p:nvSpPr>
        <p:spPr>
          <a:xfrm>
            <a:off x="94443" y="6540285"/>
            <a:ext cx="9769500" cy="256152"/>
          </a:xfrm>
          <a:prstGeom prst="rect">
            <a:avLst/>
          </a:prstGeom>
          <a:solidFill>
            <a:srgbClr val="EA4F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801" dirty="0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67A1968D-3A74-5F27-AC32-398718BF28BB}"/>
              </a:ext>
            </a:extLst>
          </p:cNvPr>
          <p:cNvSpPr txBox="1"/>
          <p:nvPr userDrawn="1"/>
        </p:nvSpPr>
        <p:spPr>
          <a:xfrm>
            <a:off x="103889" y="6508269"/>
            <a:ext cx="3581420" cy="3079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1" b="0" dirty="0" err="1">
                <a:solidFill>
                  <a:schemeClr val="bg1"/>
                </a:solidFill>
                <a:latin typeface="Segoe UI" panose="020B0502040204020203" pitchFamily="34" charset="0"/>
                <a:ea typeface="DotumChe" panose="020B0609000101010101" pitchFamily="49" charset="-127"/>
                <a:cs typeface="Segoe UI" panose="020B0502040204020203" pitchFamily="34" charset="0"/>
              </a:rPr>
              <a:t>Fw</a:t>
            </a:r>
            <a:r>
              <a:rPr kumimoji="1" lang="en-US" altLang="ja-JP" sz="1401" b="0" dirty="0">
                <a:solidFill>
                  <a:schemeClr val="bg1"/>
                </a:solidFill>
                <a:latin typeface="Segoe UI" panose="020B0502040204020203" pitchFamily="34" charset="0"/>
                <a:ea typeface="DotumChe" panose="020B0609000101010101" pitchFamily="49" charset="-127"/>
                <a:cs typeface="Segoe UI" panose="020B0502040204020203" pitchFamily="34" charset="0"/>
              </a:rPr>
              <a:t>:</a:t>
            </a:r>
            <a:r>
              <a:rPr kumimoji="1" lang="ja-JP" altLang="en-US" sz="1401" b="0" dirty="0">
                <a:solidFill>
                  <a:schemeClr val="bg1"/>
                </a:solidFill>
                <a:latin typeface="Segoe UI" panose="020B0502040204020203" pitchFamily="34" charset="0"/>
                <a:ea typeface="DotumChe" panose="020B0609000101010101" pitchFamily="49" charset="-127"/>
                <a:cs typeface="Segoe UI" panose="020B0502040204020203" pitchFamily="34" charset="0"/>
              </a:rPr>
              <a:t>東北 </a:t>
            </a:r>
            <a:r>
              <a:rPr kumimoji="1" lang="en-US" altLang="ja-JP" sz="1401" b="0" dirty="0">
                <a:solidFill>
                  <a:schemeClr val="bg1"/>
                </a:solidFill>
                <a:latin typeface="Segoe UI" panose="020B0502040204020203" pitchFamily="34" charset="0"/>
                <a:ea typeface="DotumChe" panose="020B0609000101010101" pitchFamily="49" charset="-127"/>
                <a:cs typeface="Segoe UI" panose="020B0502040204020203" pitchFamily="34" charset="0"/>
              </a:rPr>
              <a:t>Fan Meeting </a:t>
            </a:r>
            <a:r>
              <a:rPr kumimoji="1" lang="ja-JP" altLang="en-US" sz="1401" b="0" dirty="0">
                <a:solidFill>
                  <a:schemeClr val="bg1"/>
                </a:solidFill>
                <a:latin typeface="Segoe UI" panose="020B0502040204020203" pitchFamily="34" charset="0"/>
                <a:ea typeface="DotumChe" panose="020B0609000101010101" pitchFamily="49" charset="-127"/>
                <a:cs typeface="Segoe UI" panose="020B0502040204020203" pitchFamily="34" charset="0"/>
              </a:rPr>
              <a:t>東北暮らし発見塾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B13B0B6B-9291-1004-BD77-2334F5B94853}"/>
              </a:ext>
            </a:extLst>
          </p:cNvPr>
          <p:cNvSpPr txBox="1">
            <a:spLocks/>
          </p:cNvSpPr>
          <p:nvPr userDrawn="1"/>
        </p:nvSpPr>
        <p:spPr>
          <a:xfrm>
            <a:off x="9309638" y="6466420"/>
            <a:ext cx="660400" cy="365125"/>
          </a:xfrm>
          <a:prstGeom prst="rect">
            <a:avLst/>
          </a:prstGeom>
        </p:spPr>
        <p:txBody>
          <a:bodyPr vert="horz" lIns="91440" tIns="45721" rIns="91440" bIns="45721" rtlCol="0" anchor="ctr"/>
          <a:lstStyle>
            <a:defPPr>
              <a:defRPr lang="ja-JP"/>
            </a:defPPr>
            <a:lvl1pPr marL="0" algn="r" defTabSz="914400" rtl="0" eaLnBrk="1" latinLnBrk="0" hangingPunct="1">
              <a:defRPr kumimoji="1"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F9C2E572-5645-4E3D-8C3E-F633A78C3CDE}" type="slidenum">
              <a:rPr lang="ja-JP" altLang="en-US" sz="1401" b="0" smtClean="0">
                <a:latin typeface="Verdana" panose="020B0604030504040204" pitchFamily="34" charset="0"/>
                <a:cs typeface="Verdana" panose="020B0604030504040204" pitchFamily="34" charset="0"/>
              </a:rPr>
              <a:pPr algn="ctr"/>
              <a:t>‹#›</a:t>
            </a:fld>
            <a:endParaRPr lang="ja-JP" altLang="en-US" sz="1401" b="0" dirty="0">
              <a:latin typeface="Verdana" panose="020B0604030504040204" pitchFamily="34" charset="0"/>
              <a:cs typeface="Verdana" panose="020B0604030504040204" pitchFamily="34" charset="0"/>
            </a:endParaRPr>
          </a:p>
        </p:txBody>
      </p:sp>
      <p:cxnSp>
        <p:nvCxnSpPr>
          <p:cNvPr id="10" name="直線コネクタ 9">
            <a:extLst>
              <a:ext uri="{FF2B5EF4-FFF2-40B4-BE49-F238E27FC236}">
                <a16:creationId xmlns:a16="http://schemas.microsoft.com/office/drawing/2014/main" id="{FA3829AA-10D2-D9D7-D6A5-D4AD587A6F63}"/>
              </a:ext>
            </a:extLst>
          </p:cNvPr>
          <p:cNvCxnSpPr/>
          <p:nvPr userDrawn="1"/>
        </p:nvCxnSpPr>
        <p:spPr>
          <a:xfrm>
            <a:off x="9472223" y="6384657"/>
            <a:ext cx="0" cy="4320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線コネクタ 10">
            <a:extLst>
              <a:ext uri="{FF2B5EF4-FFF2-40B4-BE49-F238E27FC236}">
                <a16:creationId xmlns:a16="http://schemas.microsoft.com/office/drawing/2014/main" id="{D648624F-2C56-F10D-38AB-2030EE95B681}"/>
              </a:ext>
            </a:extLst>
          </p:cNvPr>
          <p:cNvCxnSpPr>
            <a:cxnSpLocks/>
          </p:cNvCxnSpPr>
          <p:nvPr userDrawn="1"/>
        </p:nvCxnSpPr>
        <p:spPr>
          <a:xfrm>
            <a:off x="94443" y="581879"/>
            <a:ext cx="9711000" cy="0"/>
          </a:xfrm>
          <a:prstGeom prst="line">
            <a:avLst/>
          </a:prstGeom>
          <a:ln w="38100">
            <a:solidFill>
              <a:srgbClr val="EA4F1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Picture 2" descr="、「Fw: 東北 FORWARD TOHOKU Fan Meeting」というテキストの画像のようです">
            <a:extLst>
              <a:ext uri="{FF2B5EF4-FFF2-40B4-BE49-F238E27FC236}">
                <a16:creationId xmlns:a16="http://schemas.microsoft.com/office/drawing/2014/main" id="{4E57BD63-1724-E9CB-5518-63C141808CFF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7176" y="986233"/>
            <a:ext cx="4885534" cy="48855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EE68D617-3AB7-D5F1-A41B-2CAA0EA90C6F}"/>
              </a:ext>
            </a:extLst>
          </p:cNvPr>
          <p:cNvSpPr/>
          <p:nvPr userDrawn="1"/>
        </p:nvSpPr>
        <p:spPr>
          <a:xfrm>
            <a:off x="1595897" y="853070"/>
            <a:ext cx="6708092" cy="5151859"/>
          </a:xfrm>
          <a:prstGeom prst="rect">
            <a:avLst/>
          </a:prstGeom>
          <a:solidFill>
            <a:srgbClr val="FFFFFF">
              <a:alpha val="6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801" dirty="0"/>
          </a:p>
        </p:txBody>
      </p:sp>
    </p:spTree>
    <p:extLst>
      <p:ext uri="{BB962C8B-B14F-4D97-AF65-F5344CB8AC3E}">
        <p14:creationId xmlns:p14="http://schemas.microsoft.com/office/powerpoint/2010/main" val="17684289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23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6" indent="-228606" algn="l" defTabSz="914423" rtl="0" eaLnBrk="1" latinLnBrk="0" hangingPunct="1">
        <a:lnSpc>
          <a:spcPct val="90000"/>
        </a:lnSpc>
        <a:spcBef>
          <a:spcPts val="1001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18" indent="-228606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29" indent="-228606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41" indent="-228606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1" kern="1200">
          <a:solidFill>
            <a:schemeClr val="tx1"/>
          </a:solidFill>
          <a:latin typeface="+mn-lt"/>
          <a:ea typeface="+mn-ea"/>
          <a:cs typeface="+mn-cs"/>
        </a:defRPr>
      </a:lvl4pPr>
      <a:lvl5pPr marL="2057452" indent="-228606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1" kern="1200">
          <a:solidFill>
            <a:schemeClr val="tx1"/>
          </a:solidFill>
          <a:latin typeface="+mn-lt"/>
          <a:ea typeface="+mn-ea"/>
          <a:cs typeface="+mn-cs"/>
        </a:defRPr>
      </a:lvl5pPr>
      <a:lvl6pPr marL="2514663" indent="-228606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1" kern="1200">
          <a:solidFill>
            <a:schemeClr val="tx1"/>
          </a:solidFill>
          <a:latin typeface="+mn-lt"/>
          <a:ea typeface="+mn-ea"/>
          <a:cs typeface="+mn-cs"/>
        </a:defRPr>
      </a:lvl6pPr>
      <a:lvl7pPr marL="2971875" indent="-228606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1" kern="1200">
          <a:solidFill>
            <a:schemeClr val="tx1"/>
          </a:solidFill>
          <a:latin typeface="+mn-lt"/>
          <a:ea typeface="+mn-ea"/>
          <a:cs typeface="+mn-cs"/>
        </a:defRPr>
      </a:lvl7pPr>
      <a:lvl8pPr marL="3429086" indent="-228606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1" kern="1200">
          <a:solidFill>
            <a:schemeClr val="tx1"/>
          </a:solidFill>
          <a:latin typeface="+mn-lt"/>
          <a:ea typeface="+mn-ea"/>
          <a:cs typeface="+mn-cs"/>
        </a:defRPr>
      </a:lvl8pPr>
      <a:lvl9pPr marL="3886298" indent="-228606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23" rtl="0" eaLnBrk="1" latinLnBrk="0" hangingPunct="1">
        <a:defRPr kumimoji="1" sz="1801" kern="1200">
          <a:solidFill>
            <a:schemeClr val="tx1"/>
          </a:solidFill>
          <a:latin typeface="+mn-lt"/>
          <a:ea typeface="+mn-ea"/>
          <a:cs typeface="+mn-cs"/>
        </a:defRPr>
      </a:lvl1pPr>
      <a:lvl2pPr marL="457211" algn="l" defTabSz="914423" rtl="0" eaLnBrk="1" latinLnBrk="0" hangingPunct="1">
        <a:defRPr kumimoji="1" sz="1801" kern="1200">
          <a:solidFill>
            <a:schemeClr val="tx1"/>
          </a:solidFill>
          <a:latin typeface="+mn-lt"/>
          <a:ea typeface="+mn-ea"/>
          <a:cs typeface="+mn-cs"/>
        </a:defRPr>
      </a:lvl2pPr>
      <a:lvl3pPr marL="914423" algn="l" defTabSz="914423" rtl="0" eaLnBrk="1" latinLnBrk="0" hangingPunct="1">
        <a:defRPr kumimoji="1" sz="1801" kern="1200">
          <a:solidFill>
            <a:schemeClr val="tx1"/>
          </a:solidFill>
          <a:latin typeface="+mn-lt"/>
          <a:ea typeface="+mn-ea"/>
          <a:cs typeface="+mn-cs"/>
        </a:defRPr>
      </a:lvl3pPr>
      <a:lvl4pPr marL="1371634" algn="l" defTabSz="914423" rtl="0" eaLnBrk="1" latinLnBrk="0" hangingPunct="1">
        <a:defRPr kumimoji="1" sz="1801" kern="1200">
          <a:solidFill>
            <a:schemeClr val="tx1"/>
          </a:solidFill>
          <a:latin typeface="+mn-lt"/>
          <a:ea typeface="+mn-ea"/>
          <a:cs typeface="+mn-cs"/>
        </a:defRPr>
      </a:lvl4pPr>
      <a:lvl5pPr marL="1828846" algn="l" defTabSz="914423" rtl="0" eaLnBrk="1" latinLnBrk="0" hangingPunct="1">
        <a:defRPr kumimoji="1" sz="1801" kern="1200">
          <a:solidFill>
            <a:schemeClr val="tx1"/>
          </a:solidFill>
          <a:latin typeface="+mn-lt"/>
          <a:ea typeface="+mn-ea"/>
          <a:cs typeface="+mn-cs"/>
        </a:defRPr>
      </a:lvl5pPr>
      <a:lvl6pPr marL="2286057" algn="l" defTabSz="914423" rtl="0" eaLnBrk="1" latinLnBrk="0" hangingPunct="1">
        <a:defRPr kumimoji="1" sz="1801" kern="1200">
          <a:solidFill>
            <a:schemeClr val="tx1"/>
          </a:solidFill>
          <a:latin typeface="+mn-lt"/>
          <a:ea typeface="+mn-ea"/>
          <a:cs typeface="+mn-cs"/>
        </a:defRPr>
      </a:lvl6pPr>
      <a:lvl7pPr marL="2743269" algn="l" defTabSz="914423" rtl="0" eaLnBrk="1" latinLnBrk="0" hangingPunct="1">
        <a:defRPr kumimoji="1" sz="1801" kern="1200">
          <a:solidFill>
            <a:schemeClr val="tx1"/>
          </a:solidFill>
          <a:latin typeface="+mn-lt"/>
          <a:ea typeface="+mn-ea"/>
          <a:cs typeface="+mn-cs"/>
        </a:defRPr>
      </a:lvl7pPr>
      <a:lvl8pPr marL="3200480" algn="l" defTabSz="914423" rtl="0" eaLnBrk="1" latinLnBrk="0" hangingPunct="1">
        <a:defRPr kumimoji="1" sz="1801" kern="1200">
          <a:solidFill>
            <a:schemeClr val="tx1"/>
          </a:solidFill>
          <a:latin typeface="+mn-lt"/>
          <a:ea typeface="+mn-ea"/>
          <a:cs typeface="+mn-cs"/>
        </a:defRPr>
      </a:lvl8pPr>
      <a:lvl9pPr marL="3657691" algn="l" defTabSz="914423" rtl="0" eaLnBrk="1" latinLnBrk="0" hangingPunct="1">
        <a:defRPr kumimoji="1" sz="180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dirty="0"/>
              <a:t>7/7/2023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A04B36CA-8EEF-5672-50CE-0AF49412A450}"/>
              </a:ext>
            </a:extLst>
          </p:cNvPr>
          <p:cNvSpPr/>
          <p:nvPr userDrawn="1"/>
        </p:nvSpPr>
        <p:spPr>
          <a:xfrm>
            <a:off x="94443" y="6540285"/>
            <a:ext cx="9769500" cy="256152"/>
          </a:xfrm>
          <a:prstGeom prst="rect">
            <a:avLst/>
          </a:prstGeom>
          <a:solidFill>
            <a:srgbClr val="EA4F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801" dirty="0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9E57CC66-8AF0-3463-D015-325C839892AB}"/>
              </a:ext>
            </a:extLst>
          </p:cNvPr>
          <p:cNvSpPr txBox="1"/>
          <p:nvPr userDrawn="1"/>
        </p:nvSpPr>
        <p:spPr>
          <a:xfrm>
            <a:off x="103889" y="6508269"/>
            <a:ext cx="3553711" cy="3079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1" b="0" dirty="0" err="1">
                <a:solidFill>
                  <a:schemeClr val="bg1"/>
                </a:solidFill>
                <a:latin typeface="Segoe UI" panose="020B0502040204020203" pitchFamily="34" charset="0"/>
                <a:ea typeface="DotumChe" panose="020B0609000101010101" pitchFamily="49" charset="-127"/>
                <a:cs typeface="Segoe UI" panose="020B0502040204020203" pitchFamily="34" charset="0"/>
              </a:rPr>
              <a:t>Fw</a:t>
            </a:r>
            <a:r>
              <a:rPr kumimoji="1" lang="en-US" altLang="ja-JP" sz="1401" b="0" dirty="0">
                <a:solidFill>
                  <a:schemeClr val="bg1"/>
                </a:solidFill>
                <a:latin typeface="Segoe UI" panose="020B0502040204020203" pitchFamily="34" charset="0"/>
                <a:ea typeface="DotumChe" panose="020B0609000101010101" pitchFamily="49" charset="-127"/>
                <a:cs typeface="Segoe UI" panose="020B0502040204020203" pitchFamily="34" charset="0"/>
              </a:rPr>
              <a:t>:</a:t>
            </a:r>
            <a:r>
              <a:rPr kumimoji="1" lang="ja-JP" altLang="en-US" sz="1401" b="0" dirty="0">
                <a:solidFill>
                  <a:schemeClr val="bg1"/>
                </a:solidFill>
                <a:latin typeface="Segoe UI" panose="020B0502040204020203" pitchFamily="34" charset="0"/>
                <a:ea typeface="DotumChe" panose="020B0609000101010101" pitchFamily="49" charset="-127"/>
                <a:cs typeface="Segoe UI" panose="020B0502040204020203" pitchFamily="34" charset="0"/>
              </a:rPr>
              <a:t>東北 </a:t>
            </a:r>
            <a:r>
              <a:rPr kumimoji="1" lang="en-US" altLang="ja-JP" sz="1401" b="0" dirty="0">
                <a:solidFill>
                  <a:schemeClr val="bg1"/>
                </a:solidFill>
                <a:latin typeface="Segoe UI" panose="020B0502040204020203" pitchFamily="34" charset="0"/>
                <a:ea typeface="DotumChe" panose="020B0609000101010101" pitchFamily="49" charset="-127"/>
                <a:cs typeface="Segoe UI" panose="020B0502040204020203" pitchFamily="34" charset="0"/>
              </a:rPr>
              <a:t>Fan Meeting </a:t>
            </a:r>
            <a:r>
              <a:rPr kumimoji="1" lang="ja-JP" altLang="en-US" sz="1401" b="0" dirty="0">
                <a:solidFill>
                  <a:schemeClr val="bg1"/>
                </a:solidFill>
                <a:latin typeface="Segoe UI" panose="020B0502040204020203" pitchFamily="34" charset="0"/>
                <a:ea typeface="DotumChe" panose="020B0609000101010101" pitchFamily="49" charset="-127"/>
                <a:cs typeface="Segoe UI" panose="020B0502040204020203" pitchFamily="34" charset="0"/>
              </a:rPr>
              <a:t>東北暮らし発見塾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428CCB3F-A5DC-F6B9-C853-86194EC96D10}"/>
              </a:ext>
            </a:extLst>
          </p:cNvPr>
          <p:cNvSpPr txBox="1">
            <a:spLocks/>
          </p:cNvSpPr>
          <p:nvPr userDrawn="1"/>
        </p:nvSpPr>
        <p:spPr>
          <a:xfrm>
            <a:off x="9309638" y="6466420"/>
            <a:ext cx="660400" cy="365125"/>
          </a:xfrm>
          <a:prstGeom prst="rect">
            <a:avLst/>
          </a:prstGeom>
        </p:spPr>
        <p:txBody>
          <a:bodyPr vert="horz" lIns="91440" tIns="45721" rIns="91440" bIns="45721" rtlCol="0" anchor="ctr"/>
          <a:lstStyle>
            <a:defPPr>
              <a:defRPr lang="ja-JP"/>
            </a:defPPr>
            <a:lvl1pPr marL="0" algn="r" defTabSz="914400" rtl="0" eaLnBrk="1" latinLnBrk="0" hangingPunct="1">
              <a:defRPr kumimoji="1"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F9C2E572-5645-4E3D-8C3E-F633A78C3CDE}" type="slidenum">
              <a:rPr lang="ja-JP" altLang="en-US" sz="1401" b="0" smtClean="0">
                <a:latin typeface="Verdana" panose="020B0604030504040204" pitchFamily="34" charset="0"/>
                <a:cs typeface="Verdana" panose="020B0604030504040204" pitchFamily="34" charset="0"/>
              </a:rPr>
              <a:pPr algn="ctr"/>
              <a:t>‹#›</a:t>
            </a:fld>
            <a:endParaRPr lang="ja-JP" altLang="en-US" sz="1401" b="0" dirty="0">
              <a:latin typeface="Verdana" panose="020B0604030504040204" pitchFamily="34" charset="0"/>
              <a:cs typeface="Verdana" panose="020B0604030504040204" pitchFamily="34" charset="0"/>
            </a:endParaRPr>
          </a:p>
        </p:txBody>
      </p:sp>
      <p:cxnSp>
        <p:nvCxnSpPr>
          <p:cNvPr id="10" name="直線コネクタ 9">
            <a:extLst>
              <a:ext uri="{FF2B5EF4-FFF2-40B4-BE49-F238E27FC236}">
                <a16:creationId xmlns:a16="http://schemas.microsoft.com/office/drawing/2014/main" id="{3A3B55C2-4F0B-3E64-A04D-AB38B859F49E}"/>
              </a:ext>
            </a:extLst>
          </p:cNvPr>
          <p:cNvCxnSpPr/>
          <p:nvPr userDrawn="1"/>
        </p:nvCxnSpPr>
        <p:spPr>
          <a:xfrm>
            <a:off x="9472223" y="6384657"/>
            <a:ext cx="0" cy="4320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線コネクタ 10">
            <a:extLst>
              <a:ext uri="{FF2B5EF4-FFF2-40B4-BE49-F238E27FC236}">
                <a16:creationId xmlns:a16="http://schemas.microsoft.com/office/drawing/2014/main" id="{748DE98F-3F8C-7F96-0C75-9A14F15D3FD9}"/>
              </a:ext>
            </a:extLst>
          </p:cNvPr>
          <p:cNvCxnSpPr>
            <a:cxnSpLocks/>
          </p:cNvCxnSpPr>
          <p:nvPr userDrawn="1"/>
        </p:nvCxnSpPr>
        <p:spPr>
          <a:xfrm>
            <a:off x="94443" y="581879"/>
            <a:ext cx="9711000" cy="0"/>
          </a:xfrm>
          <a:prstGeom prst="line">
            <a:avLst/>
          </a:prstGeom>
          <a:ln w="38100">
            <a:solidFill>
              <a:srgbClr val="EA4F1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" name="Picture 2" descr="、「Fw: 東北 FORWARD TOHOKU Fan Meeting」というテキストの画像のようです">
            <a:extLst>
              <a:ext uri="{FF2B5EF4-FFF2-40B4-BE49-F238E27FC236}">
                <a16:creationId xmlns:a16="http://schemas.microsoft.com/office/drawing/2014/main" id="{16870C41-C9F0-D950-26FE-E9B7DEA86A50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7176" y="986233"/>
            <a:ext cx="4885534" cy="48855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203841A3-CD79-6592-D148-83B08FD39B9C}"/>
              </a:ext>
            </a:extLst>
          </p:cNvPr>
          <p:cNvSpPr/>
          <p:nvPr userDrawn="1"/>
        </p:nvSpPr>
        <p:spPr>
          <a:xfrm>
            <a:off x="1595897" y="853070"/>
            <a:ext cx="6708092" cy="5151859"/>
          </a:xfrm>
          <a:prstGeom prst="rect">
            <a:avLst/>
          </a:prstGeom>
          <a:solidFill>
            <a:srgbClr val="FFFFFF">
              <a:alpha val="6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801" dirty="0"/>
          </a:p>
        </p:txBody>
      </p:sp>
    </p:spTree>
    <p:extLst>
      <p:ext uri="{BB962C8B-B14F-4D97-AF65-F5344CB8AC3E}">
        <p14:creationId xmlns:p14="http://schemas.microsoft.com/office/powerpoint/2010/main" val="15022279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dirty="0"/>
              <a:t>7/7/2023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551C8AD0-CFDF-E4A5-A431-2C091F740C9E}"/>
              </a:ext>
            </a:extLst>
          </p:cNvPr>
          <p:cNvSpPr/>
          <p:nvPr userDrawn="1"/>
        </p:nvSpPr>
        <p:spPr>
          <a:xfrm>
            <a:off x="94443" y="6540285"/>
            <a:ext cx="9769500" cy="256152"/>
          </a:xfrm>
          <a:prstGeom prst="rect">
            <a:avLst/>
          </a:prstGeom>
          <a:solidFill>
            <a:srgbClr val="EA4F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801" dirty="0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316EB929-C2DE-6656-8557-2C8C345E79FA}"/>
              </a:ext>
            </a:extLst>
          </p:cNvPr>
          <p:cNvSpPr txBox="1"/>
          <p:nvPr userDrawn="1"/>
        </p:nvSpPr>
        <p:spPr>
          <a:xfrm>
            <a:off x="103889" y="6508269"/>
            <a:ext cx="3643766" cy="3079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1" b="0" dirty="0" err="1">
                <a:solidFill>
                  <a:schemeClr val="bg1"/>
                </a:solidFill>
                <a:latin typeface="Segoe UI" panose="020B0502040204020203" pitchFamily="34" charset="0"/>
                <a:ea typeface="DotumChe" panose="020B0609000101010101" pitchFamily="49" charset="-127"/>
                <a:cs typeface="Segoe UI" panose="020B0502040204020203" pitchFamily="34" charset="0"/>
              </a:rPr>
              <a:t>Fw</a:t>
            </a:r>
            <a:r>
              <a:rPr kumimoji="1" lang="en-US" altLang="ja-JP" sz="1401" b="0" dirty="0">
                <a:solidFill>
                  <a:schemeClr val="bg1"/>
                </a:solidFill>
                <a:latin typeface="Segoe UI" panose="020B0502040204020203" pitchFamily="34" charset="0"/>
                <a:ea typeface="DotumChe" panose="020B0609000101010101" pitchFamily="49" charset="-127"/>
                <a:cs typeface="Segoe UI" panose="020B0502040204020203" pitchFamily="34" charset="0"/>
              </a:rPr>
              <a:t>:</a:t>
            </a:r>
            <a:r>
              <a:rPr kumimoji="1" lang="ja-JP" altLang="en-US" sz="1401" b="0" dirty="0">
                <a:solidFill>
                  <a:schemeClr val="bg1"/>
                </a:solidFill>
                <a:latin typeface="Segoe UI" panose="020B0502040204020203" pitchFamily="34" charset="0"/>
                <a:ea typeface="DotumChe" panose="020B0609000101010101" pitchFamily="49" charset="-127"/>
                <a:cs typeface="Segoe UI" panose="020B0502040204020203" pitchFamily="34" charset="0"/>
              </a:rPr>
              <a:t>東北 </a:t>
            </a:r>
            <a:r>
              <a:rPr kumimoji="1" lang="en-US" altLang="ja-JP" sz="1401" b="0" dirty="0">
                <a:solidFill>
                  <a:schemeClr val="bg1"/>
                </a:solidFill>
                <a:latin typeface="Segoe UI" panose="020B0502040204020203" pitchFamily="34" charset="0"/>
                <a:ea typeface="DotumChe" panose="020B0609000101010101" pitchFamily="49" charset="-127"/>
                <a:cs typeface="Segoe UI" panose="020B0502040204020203" pitchFamily="34" charset="0"/>
              </a:rPr>
              <a:t>Fan Meeting </a:t>
            </a:r>
            <a:r>
              <a:rPr kumimoji="1" lang="ja-JP" altLang="en-US" sz="1401" b="0" dirty="0">
                <a:solidFill>
                  <a:schemeClr val="bg1"/>
                </a:solidFill>
                <a:latin typeface="Segoe UI" panose="020B0502040204020203" pitchFamily="34" charset="0"/>
                <a:ea typeface="DotumChe" panose="020B0609000101010101" pitchFamily="49" charset="-127"/>
                <a:cs typeface="Segoe UI" panose="020B0502040204020203" pitchFamily="34" charset="0"/>
              </a:rPr>
              <a:t>東北暮らし発見塾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D060B044-DB51-972E-6211-BACA094C8274}"/>
              </a:ext>
            </a:extLst>
          </p:cNvPr>
          <p:cNvSpPr txBox="1">
            <a:spLocks/>
          </p:cNvSpPr>
          <p:nvPr userDrawn="1"/>
        </p:nvSpPr>
        <p:spPr>
          <a:xfrm>
            <a:off x="9309638" y="6466420"/>
            <a:ext cx="660400" cy="365125"/>
          </a:xfrm>
          <a:prstGeom prst="rect">
            <a:avLst/>
          </a:prstGeom>
        </p:spPr>
        <p:txBody>
          <a:bodyPr vert="horz" lIns="91440" tIns="45721" rIns="91440" bIns="45721" rtlCol="0" anchor="ctr"/>
          <a:lstStyle>
            <a:defPPr>
              <a:defRPr lang="ja-JP"/>
            </a:defPPr>
            <a:lvl1pPr marL="0" algn="r" defTabSz="914400" rtl="0" eaLnBrk="1" latinLnBrk="0" hangingPunct="1">
              <a:defRPr kumimoji="1"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F9C2E572-5645-4E3D-8C3E-F633A78C3CDE}" type="slidenum">
              <a:rPr lang="ja-JP" altLang="en-US" sz="1401" b="0" smtClean="0">
                <a:latin typeface="Verdana" panose="020B0604030504040204" pitchFamily="34" charset="0"/>
                <a:cs typeface="Verdana" panose="020B0604030504040204" pitchFamily="34" charset="0"/>
              </a:rPr>
              <a:pPr algn="ctr"/>
              <a:t>‹#›</a:t>
            </a:fld>
            <a:endParaRPr lang="ja-JP" altLang="en-US" sz="1401" b="0" dirty="0">
              <a:latin typeface="Verdana" panose="020B0604030504040204" pitchFamily="34" charset="0"/>
              <a:cs typeface="Verdana" panose="020B0604030504040204" pitchFamily="34" charset="0"/>
            </a:endParaRPr>
          </a:p>
        </p:txBody>
      </p:sp>
      <p:cxnSp>
        <p:nvCxnSpPr>
          <p:cNvPr id="10" name="直線コネクタ 9">
            <a:extLst>
              <a:ext uri="{FF2B5EF4-FFF2-40B4-BE49-F238E27FC236}">
                <a16:creationId xmlns:a16="http://schemas.microsoft.com/office/drawing/2014/main" id="{82D9ACE7-0BBB-2E2B-5B6B-F9203D25D69F}"/>
              </a:ext>
            </a:extLst>
          </p:cNvPr>
          <p:cNvCxnSpPr/>
          <p:nvPr userDrawn="1"/>
        </p:nvCxnSpPr>
        <p:spPr>
          <a:xfrm>
            <a:off x="9472223" y="6384657"/>
            <a:ext cx="0" cy="4320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467508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819F4E9F-2E81-23F3-0D73-AA7C550D347E}"/>
              </a:ext>
            </a:extLst>
          </p:cNvPr>
          <p:cNvSpPr txBox="1"/>
          <p:nvPr/>
        </p:nvSpPr>
        <p:spPr>
          <a:xfrm>
            <a:off x="2039380" y="2290227"/>
            <a:ext cx="5827236" cy="113877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28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移住を考えるための</a:t>
            </a:r>
            <a:endParaRPr kumimoji="1" lang="en-US" altLang="ja-JP" sz="28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lang="ja-JP" altLang="en-US" sz="4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ふるさと</a:t>
            </a:r>
            <a:r>
              <a:rPr kumimoji="1" lang="ja-JP" altLang="en-US" sz="4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ワークショップ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70C7CD48-B000-B211-B2FC-3A8C91C72808}"/>
              </a:ext>
            </a:extLst>
          </p:cNvPr>
          <p:cNvSpPr txBox="1"/>
          <p:nvPr/>
        </p:nvSpPr>
        <p:spPr>
          <a:xfrm>
            <a:off x="2584786" y="4847964"/>
            <a:ext cx="473642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2000" dirty="0" err="1">
                <a:latin typeface="メイリオ" panose="020B0604030504040204" pitchFamily="50" charset="-128"/>
                <a:ea typeface="メイリオ" panose="020B0604030504040204" pitchFamily="50" charset="-128"/>
              </a:rPr>
              <a:t>Fw</a:t>
            </a:r>
            <a:r>
              <a:rPr kumimoji="1" lang="en-US" altLang="ja-JP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:</a:t>
            </a:r>
            <a:r>
              <a:rPr kumimoji="1"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東北</a:t>
            </a:r>
            <a:r>
              <a:rPr kumimoji="1" lang="en-US" altLang="ja-JP" sz="2000" dirty="0" err="1">
                <a:latin typeface="メイリオ" panose="020B0604030504040204" pitchFamily="50" charset="-128"/>
                <a:ea typeface="メイリオ" panose="020B0604030504040204" pitchFamily="50" charset="-128"/>
              </a:rPr>
              <a:t>FanMeeting</a:t>
            </a:r>
            <a:r>
              <a:rPr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 東北暮らし発見塾</a:t>
            </a:r>
            <a:endParaRPr kumimoji="1" lang="ja-JP" altLang="en-US" sz="2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840598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FE2FCFC6-37E9-A8D1-2C3A-87F2345D9192}"/>
              </a:ext>
            </a:extLst>
          </p:cNvPr>
          <p:cNvSpPr txBox="1"/>
          <p:nvPr/>
        </p:nvSpPr>
        <p:spPr>
          <a:xfrm>
            <a:off x="49673" y="74342"/>
            <a:ext cx="567968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このスライドについて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EA0AC2FA-AC02-3C96-E777-199AE3EFD7F9}"/>
              </a:ext>
            </a:extLst>
          </p:cNvPr>
          <p:cNvSpPr txBox="1"/>
          <p:nvPr/>
        </p:nvSpPr>
        <p:spPr>
          <a:xfrm>
            <a:off x="661387" y="939314"/>
            <a:ext cx="8583225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この資料は、復興庁「</a:t>
            </a:r>
            <a:r>
              <a:rPr lang="en-US" altLang="ja-JP" sz="2000" dirty="0" err="1">
                <a:latin typeface="メイリオ" panose="020B0604030504040204" pitchFamily="50" charset="-128"/>
                <a:ea typeface="メイリオ" panose="020B0604030504040204" pitchFamily="50" charset="-128"/>
              </a:rPr>
              <a:t>Fw</a:t>
            </a:r>
            <a:r>
              <a:rPr lang="en-US" altLang="ja-JP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:</a:t>
            </a:r>
            <a:r>
              <a:rPr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東北 </a:t>
            </a:r>
            <a:r>
              <a:rPr lang="en-US" altLang="ja-JP" sz="2000" dirty="0" err="1">
                <a:latin typeface="メイリオ" panose="020B0604030504040204" pitchFamily="50" charset="-128"/>
                <a:ea typeface="メイリオ" panose="020B0604030504040204" pitchFamily="50" charset="-128"/>
              </a:rPr>
              <a:t>FanMeeting</a:t>
            </a:r>
            <a:r>
              <a:rPr lang="en-US" altLang="ja-JP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東北暮らし発見塾」で行った「移住支援者のためのふるさとワークショップ」を、移住を検討するみなさん向けのワークショップに改編したスライドです。</a:t>
            </a:r>
            <a:endParaRPr lang="en-US" altLang="ja-JP" sz="2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en-US" altLang="ja-JP" sz="2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移住に関するワークショップを開催したい方を対象に作成していますが、以下のルールに沿って、どなたでも利用することができます。</a:t>
            </a:r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EE6E5D59-D36A-C973-2F9D-8434AE01F226}"/>
              </a:ext>
            </a:extLst>
          </p:cNvPr>
          <p:cNvSpPr txBox="1"/>
          <p:nvPr/>
        </p:nvSpPr>
        <p:spPr>
          <a:xfrm>
            <a:off x="727151" y="2956511"/>
            <a:ext cx="8451697" cy="2831544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ja-JP" sz="1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【</a:t>
            </a:r>
            <a:r>
              <a:rPr lang="ja-JP" altLang="en-US" sz="1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利用ルール</a:t>
            </a:r>
            <a:r>
              <a:rPr lang="en-US" altLang="ja-JP" sz="1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】</a:t>
            </a:r>
          </a:p>
          <a:p>
            <a:r>
              <a:rPr lang="ja-JP" altLang="en-US" sz="1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本資料は、以下のルールに同意いただく範囲で提供されます。</a:t>
            </a:r>
            <a:endParaRPr lang="en-US" altLang="ja-JP" sz="16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lang="ja-JP" altLang="en-US" sz="9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</a:t>
            </a:r>
            <a:r>
              <a:rPr lang="en-US" altLang="ja-JP" sz="1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1.</a:t>
            </a:r>
            <a:r>
              <a:rPr lang="ja-JP" altLang="en-US" sz="1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本資料は、無料で複製・引用・配布することができます。使用時のルールは、クリエイティブ・コモンズのライセンス</a:t>
            </a:r>
            <a:r>
              <a:rPr lang="en-US" altLang="ja-JP" sz="1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CC BY 4.0 </a:t>
            </a:r>
            <a:r>
              <a:rPr lang="ja-JP" altLang="en-US" sz="1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国際に従うものとします。クレジット表記は「</a:t>
            </a:r>
            <a:r>
              <a:rPr lang="en-US" altLang="ja-JP" sz="1600" dirty="0" err="1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Fw</a:t>
            </a:r>
            <a:r>
              <a:rPr lang="en-US" altLang="ja-JP" sz="1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:</a:t>
            </a:r>
            <a:r>
              <a:rPr lang="ja-JP" altLang="en-US" sz="1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東北 </a:t>
            </a:r>
            <a:r>
              <a:rPr lang="en-US" altLang="ja-JP" sz="1600" dirty="0" err="1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FanMeeting</a:t>
            </a:r>
            <a:r>
              <a:rPr lang="en-US" altLang="ja-JP" sz="1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</a:t>
            </a:r>
            <a:r>
              <a:rPr lang="ja-JP" altLang="en-US" sz="1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東北暮らし発見塾」とします。</a:t>
            </a:r>
            <a:endParaRPr lang="en-US" altLang="ja-JP" sz="16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lang="ja-JP" altLang="en-US" sz="9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</a:t>
            </a:r>
            <a:r>
              <a:rPr lang="en-US" altLang="ja-JP" sz="1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2.</a:t>
            </a:r>
            <a:r>
              <a:rPr lang="ja-JP" altLang="en-US" sz="1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本資料を活用してイベント等を開催された場合は、イベント概要、感想などをお知らせいただき、今後のブラッシュアップにご協力いただければ幸いです。</a:t>
            </a:r>
            <a:endParaRPr lang="en-US" altLang="ja-JP" sz="16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lang="en-US" altLang="ja-JP" sz="16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（参照）クリエイティブ・コモンズ </a:t>
            </a:r>
            <a:r>
              <a:rPr lang="en-US" altLang="ja-JP" sz="1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CC BY 4.0 </a:t>
            </a:r>
            <a:r>
              <a:rPr lang="ja-JP" altLang="en-US" sz="1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国際  </a:t>
            </a:r>
            <a:endParaRPr lang="en-US" altLang="ja-JP" sz="16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en-US" altLang="ja-JP" sz="1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https://creativecommons.org/licenses/by/4.0/deed.ja /</a:t>
            </a:r>
            <a:endParaRPr lang="ja-JP" altLang="en-US" sz="16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31" name="テキスト ボックス 30">
            <a:extLst>
              <a:ext uri="{FF2B5EF4-FFF2-40B4-BE49-F238E27FC236}">
                <a16:creationId xmlns:a16="http://schemas.microsoft.com/office/drawing/2014/main" id="{2B337F68-B4AB-7775-37F7-D9B1488CB481}"/>
              </a:ext>
            </a:extLst>
          </p:cNvPr>
          <p:cNvSpPr txBox="1"/>
          <p:nvPr/>
        </p:nvSpPr>
        <p:spPr>
          <a:xfrm>
            <a:off x="661387" y="5918686"/>
            <a:ext cx="858322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お問い合わせ先</a:t>
            </a:r>
            <a:r>
              <a:rPr lang="en-US" altLang="ja-JP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】fwt@h-tus.com </a:t>
            </a:r>
            <a:r>
              <a:rPr lang="en-US" altLang="ja-JP" sz="1600" dirty="0" err="1">
                <a:latin typeface="メイリオ" panose="020B0604030504040204" pitchFamily="50" charset="-128"/>
                <a:ea typeface="メイリオ" panose="020B0604030504040204" pitchFamily="50" charset="-128"/>
              </a:rPr>
              <a:t>Fw</a:t>
            </a:r>
            <a:r>
              <a:rPr lang="en-US" altLang="ja-JP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:</a:t>
            </a: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東北</a:t>
            </a:r>
            <a:r>
              <a:rPr lang="en-US" altLang="ja-JP" sz="1600" dirty="0" err="1">
                <a:latin typeface="メイリオ" panose="020B0604030504040204" pitchFamily="50" charset="-128"/>
                <a:ea typeface="メイリオ" panose="020B0604030504040204" pitchFamily="50" charset="-128"/>
              </a:rPr>
              <a:t>FanMeeting</a:t>
            </a: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事務局（エイチタス株式会社）</a:t>
            </a:r>
          </a:p>
        </p:txBody>
      </p:sp>
    </p:spTree>
    <p:extLst>
      <p:ext uri="{BB962C8B-B14F-4D97-AF65-F5344CB8AC3E}">
        <p14:creationId xmlns:p14="http://schemas.microsoft.com/office/powerpoint/2010/main" val="10864564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FE2FCFC6-37E9-A8D1-2C3A-87F2345D9192}"/>
              </a:ext>
            </a:extLst>
          </p:cNvPr>
          <p:cNvSpPr txBox="1"/>
          <p:nvPr/>
        </p:nvSpPr>
        <p:spPr>
          <a:xfrm>
            <a:off x="49673" y="74342"/>
            <a:ext cx="567968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ワークの概要説明</a:t>
            </a:r>
          </a:p>
        </p:txBody>
      </p:sp>
      <p:pic>
        <p:nvPicPr>
          <p:cNvPr id="3" name="図 2">
            <a:extLst>
              <a:ext uri="{FF2B5EF4-FFF2-40B4-BE49-F238E27FC236}">
                <a16:creationId xmlns:a16="http://schemas.microsoft.com/office/drawing/2014/main" id="{DAC8EA90-4156-76BA-ED4B-821888478EEE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4549" t="50081" r="2850" b="14346"/>
          <a:stretch/>
        </p:blipFill>
        <p:spPr>
          <a:xfrm>
            <a:off x="7706673" y="5481069"/>
            <a:ext cx="556592" cy="641047"/>
          </a:xfrm>
          <a:prstGeom prst="rect">
            <a:avLst/>
          </a:prstGeom>
        </p:spPr>
      </p:pic>
      <p:pic>
        <p:nvPicPr>
          <p:cNvPr id="6" name="図 5">
            <a:extLst>
              <a:ext uri="{FF2B5EF4-FFF2-40B4-BE49-F238E27FC236}">
                <a16:creationId xmlns:a16="http://schemas.microsoft.com/office/drawing/2014/main" id="{E836F133-41ED-69D1-60CB-A154C51E0483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883" t="52522" r="28514" b="14551"/>
          <a:stretch/>
        </p:blipFill>
        <p:spPr>
          <a:xfrm>
            <a:off x="7193170" y="3988346"/>
            <a:ext cx="582958" cy="777277"/>
          </a:xfrm>
          <a:prstGeom prst="rect">
            <a:avLst/>
          </a:prstGeom>
        </p:spPr>
      </p:pic>
      <p:pic>
        <p:nvPicPr>
          <p:cNvPr id="7" name="図 6">
            <a:extLst>
              <a:ext uri="{FF2B5EF4-FFF2-40B4-BE49-F238E27FC236}">
                <a16:creationId xmlns:a16="http://schemas.microsoft.com/office/drawing/2014/main" id="{7A535F6C-F7AC-B7F2-4D28-EF73E3DB52C9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28" t="13707" r="75775" b="52364"/>
          <a:stretch/>
        </p:blipFill>
        <p:spPr>
          <a:xfrm>
            <a:off x="5174370" y="2434613"/>
            <a:ext cx="567275" cy="728695"/>
          </a:xfrm>
          <a:prstGeom prst="rect">
            <a:avLst/>
          </a:prstGeom>
        </p:spPr>
      </p:pic>
      <p:pic>
        <p:nvPicPr>
          <p:cNvPr id="10" name="図 9">
            <a:extLst>
              <a:ext uri="{FF2B5EF4-FFF2-40B4-BE49-F238E27FC236}">
                <a16:creationId xmlns:a16="http://schemas.microsoft.com/office/drawing/2014/main" id="{2E3EFA6C-4A1A-BBC2-A30B-404E1FEF44A6}"/>
              </a:ext>
            </a:extLst>
          </p:cNvPr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5352" t="11043" r="3036" b="55208"/>
          <a:stretch/>
        </p:blipFill>
        <p:spPr>
          <a:xfrm>
            <a:off x="6488493" y="3993123"/>
            <a:ext cx="680198" cy="777277"/>
          </a:xfrm>
          <a:prstGeom prst="rect">
            <a:avLst/>
          </a:prstGeom>
        </p:spPr>
      </p:pic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A92C7A9F-020C-38D2-7862-76589CC61AEA}"/>
              </a:ext>
            </a:extLst>
          </p:cNvPr>
          <p:cNvSpPr txBox="1"/>
          <p:nvPr/>
        </p:nvSpPr>
        <p:spPr>
          <a:xfrm>
            <a:off x="4953000" y="1897516"/>
            <a:ext cx="438719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「ふるさと」というキーワードで自分たちが</a:t>
            </a:r>
            <a:endParaRPr lang="en-US" altLang="ja-JP" sz="1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暮らしの上で大切にしたいポイントがわかる</a:t>
            </a:r>
            <a:endParaRPr lang="en-US" altLang="ja-JP" sz="1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B4BA580D-E486-7B9E-033B-8AC536500158}"/>
              </a:ext>
            </a:extLst>
          </p:cNvPr>
          <p:cNvSpPr txBox="1"/>
          <p:nvPr/>
        </p:nvSpPr>
        <p:spPr>
          <a:xfrm>
            <a:off x="5010111" y="3204505"/>
            <a:ext cx="427297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共通のテーマで語り合いながら、移住を検討する人たち同士や、移住コーディネーターとの交流機会を作れる</a:t>
            </a:r>
            <a:endParaRPr lang="en-US" altLang="ja-JP" sz="1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3" name="吹き出し: 角を丸めた四角形 12">
            <a:extLst>
              <a:ext uri="{FF2B5EF4-FFF2-40B4-BE49-F238E27FC236}">
                <a16:creationId xmlns:a16="http://schemas.microsoft.com/office/drawing/2014/main" id="{6D59FF9D-5DF2-2469-9A98-E782F7D3C681}"/>
              </a:ext>
            </a:extLst>
          </p:cNvPr>
          <p:cNvSpPr/>
          <p:nvPr/>
        </p:nvSpPr>
        <p:spPr>
          <a:xfrm>
            <a:off x="6114731" y="2493282"/>
            <a:ext cx="2902034" cy="612648"/>
          </a:xfrm>
          <a:prstGeom prst="wedgeRoundRectCallout">
            <a:avLst>
              <a:gd name="adj1" fmla="val -57384"/>
              <a:gd name="adj2" fmla="val -3691"/>
              <a:gd name="adj3" fmla="val 16667"/>
            </a:avLst>
          </a:prstGeom>
          <a:noFill/>
          <a:ln>
            <a:solidFill>
              <a:srgbClr val="ED7D3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8EBEFC0C-5CE3-F0D1-3D38-C61DDA475380}"/>
              </a:ext>
            </a:extLst>
          </p:cNvPr>
          <p:cNvSpPr txBox="1"/>
          <p:nvPr/>
        </p:nvSpPr>
        <p:spPr>
          <a:xfrm>
            <a:off x="6567205" y="2578040"/>
            <a:ext cx="214690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私が暮らす町でふるさとを</a:t>
            </a:r>
            <a:endParaRPr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感じられるポイントは</a:t>
            </a:r>
            <a:r>
              <a:rPr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……</a:t>
            </a:r>
          </a:p>
        </p:txBody>
      </p:sp>
      <p:sp>
        <p:nvSpPr>
          <p:cNvPr id="15" name="吹き出し: 角を丸めた四角形 14">
            <a:extLst>
              <a:ext uri="{FF2B5EF4-FFF2-40B4-BE49-F238E27FC236}">
                <a16:creationId xmlns:a16="http://schemas.microsoft.com/office/drawing/2014/main" id="{727F3A79-9FB7-F6DC-1BB1-56D11E5DC5AD}"/>
              </a:ext>
            </a:extLst>
          </p:cNvPr>
          <p:cNvSpPr/>
          <p:nvPr/>
        </p:nvSpPr>
        <p:spPr>
          <a:xfrm>
            <a:off x="5187299" y="4075437"/>
            <a:ext cx="1179823" cy="612648"/>
          </a:xfrm>
          <a:prstGeom prst="wedgeRoundRectCallout">
            <a:avLst>
              <a:gd name="adj1" fmla="val 64599"/>
              <a:gd name="adj2" fmla="val -7585"/>
              <a:gd name="adj3" fmla="val 16667"/>
            </a:avLst>
          </a:prstGeom>
          <a:noFill/>
          <a:ln>
            <a:solidFill>
              <a:srgbClr val="ED7D3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吹き出し: 角を丸めた四角形 15">
            <a:extLst>
              <a:ext uri="{FF2B5EF4-FFF2-40B4-BE49-F238E27FC236}">
                <a16:creationId xmlns:a16="http://schemas.microsoft.com/office/drawing/2014/main" id="{1EFC2A1E-CC59-3226-7181-932B7D4C2450}"/>
              </a:ext>
            </a:extLst>
          </p:cNvPr>
          <p:cNvSpPr/>
          <p:nvPr/>
        </p:nvSpPr>
        <p:spPr>
          <a:xfrm flipH="1">
            <a:off x="7879008" y="4075437"/>
            <a:ext cx="1179823" cy="612648"/>
          </a:xfrm>
          <a:prstGeom prst="wedgeRoundRectCallout">
            <a:avLst>
              <a:gd name="adj1" fmla="val 64599"/>
              <a:gd name="adj2" fmla="val -7585"/>
              <a:gd name="adj3" fmla="val 16667"/>
            </a:avLst>
          </a:prstGeom>
          <a:noFill/>
          <a:ln>
            <a:solidFill>
              <a:srgbClr val="ED7D3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D839D733-FA6E-C655-E1E8-36C73AFDBFAA}"/>
              </a:ext>
            </a:extLst>
          </p:cNvPr>
          <p:cNvSpPr txBox="1"/>
          <p:nvPr/>
        </p:nvSpPr>
        <p:spPr>
          <a:xfrm>
            <a:off x="5162820" y="4190542"/>
            <a:ext cx="130119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私が「ふるさと」</a:t>
            </a:r>
            <a:endParaRPr lang="en-US" altLang="ja-JP" sz="105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で感じるのは</a:t>
            </a:r>
            <a:r>
              <a:rPr lang="en-US" altLang="ja-JP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……</a:t>
            </a: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B7244814-297C-CE64-20FF-8D6378231673}"/>
              </a:ext>
            </a:extLst>
          </p:cNvPr>
          <p:cNvSpPr txBox="1"/>
          <p:nvPr/>
        </p:nvSpPr>
        <p:spPr>
          <a:xfrm>
            <a:off x="7860020" y="4174012"/>
            <a:ext cx="1301194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こんなところが</a:t>
            </a:r>
            <a:endParaRPr lang="en-US" altLang="ja-JP" sz="105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ふるさとっぽい！</a:t>
            </a:r>
            <a:endParaRPr lang="en-US" altLang="ja-JP" sz="105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60CE6105-EFEE-6551-0CA4-0FA1D76D808C}"/>
              </a:ext>
            </a:extLst>
          </p:cNvPr>
          <p:cNvSpPr txBox="1"/>
          <p:nvPr/>
        </p:nvSpPr>
        <p:spPr>
          <a:xfrm>
            <a:off x="5032204" y="4816892"/>
            <a:ext cx="427297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自分が描くふるさとのイメージに見合った</a:t>
            </a:r>
            <a:endParaRPr lang="en-US" altLang="ja-JP" sz="1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移住先を探すための基準が見つかる</a:t>
            </a:r>
            <a:endParaRPr lang="en-US" altLang="ja-JP" sz="1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pic>
        <p:nvPicPr>
          <p:cNvPr id="20" name="図 19">
            <a:extLst>
              <a:ext uri="{FF2B5EF4-FFF2-40B4-BE49-F238E27FC236}">
                <a16:creationId xmlns:a16="http://schemas.microsoft.com/office/drawing/2014/main" id="{C25E457F-0A84-D7E9-CC89-38CD54C33EEB}"/>
              </a:ext>
            </a:extLst>
          </p:cNvPr>
          <p:cNvPicPr>
            <a:picLocks noChangeAspect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795" t="30343" r="15066" b="8180"/>
          <a:stretch/>
        </p:blipFill>
        <p:spPr>
          <a:xfrm>
            <a:off x="5644911" y="5368279"/>
            <a:ext cx="1558455" cy="505473"/>
          </a:xfrm>
          <a:prstGeom prst="rect">
            <a:avLst/>
          </a:prstGeom>
        </p:spPr>
      </p:pic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D7300650-8491-C55D-0143-0988506BDE50}"/>
              </a:ext>
            </a:extLst>
          </p:cNvPr>
          <p:cNvSpPr txBox="1"/>
          <p:nvPr/>
        </p:nvSpPr>
        <p:spPr>
          <a:xfrm>
            <a:off x="5791194" y="5433180"/>
            <a:ext cx="1301194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05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○○町 主催</a:t>
            </a:r>
            <a:endParaRPr lang="en-US" altLang="ja-JP" sz="105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lang="ja-JP" altLang="en-US" sz="105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移住促進イベント</a:t>
            </a:r>
            <a:endParaRPr lang="en-US" altLang="ja-JP" sz="105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pic>
        <p:nvPicPr>
          <p:cNvPr id="22" name="図 21">
            <a:extLst>
              <a:ext uri="{FF2B5EF4-FFF2-40B4-BE49-F238E27FC236}">
                <a16:creationId xmlns:a16="http://schemas.microsoft.com/office/drawing/2014/main" id="{5BE18E13-9CA7-7FAD-8660-D94D70493E86}"/>
              </a:ext>
            </a:extLst>
          </p:cNvPr>
          <p:cNvPicPr>
            <a:picLocks noChangeAspect="1"/>
          </p:cNvPicPr>
          <p:nvPr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450" t="48149" r="51281" b="14347"/>
          <a:stretch/>
        </p:blipFill>
        <p:spPr>
          <a:xfrm>
            <a:off x="7298219" y="5344237"/>
            <a:ext cx="523792" cy="675860"/>
          </a:xfrm>
          <a:prstGeom prst="rect">
            <a:avLst/>
          </a:prstGeom>
        </p:spPr>
      </p:pic>
      <p:pic>
        <p:nvPicPr>
          <p:cNvPr id="23" name="図 22">
            <a:extLst>
              <a:ext uri="{FF2B5EF4-FFF2-40B4-BE49-F238E27FC236}">
                <a16:creationId xmlns:a16="http://schemas.microsoft.com/office/drawing/2014/main" id="{C896CB1F-FB19-388C-A803-4F649E67E93E}"/>
              </a:ext>
            </a:extLst>
          </p:cNvPr>
          <p:cNvPicPr>
            <a:picLocks noChangeAspect="1"/>
          </p:cNvPicPr>
          <p:nvPr/>
        </p:nvPicPr>
        <p:blipFill rotWithShape="1"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158" t="50000" r="50646" b="14458"/>
          <a:stretch/>
        </p:blipFill>
        <p:spPr>
          <a:xfrm>
            <a:off x="7461177" y="5681116"/>
            <a:ext cx="535058" cy="675860"/>
          </a:xfrm>
          <a:prstGeom prst="rect">
            <a:avLst/>
          </a:prstGeom>
        </p:spPr>
      </p:pic>
      <p:pic>
        <p:nvPicPr>
          <p:cNvPr id="24" name="図 23">
            <a:extLst>
              <a:ext uri="{FF2B5EF4-FFF2-40B4-BE49-F238E27FC236}">
                <a16:creationId xmlns:a16="http://schemas.microsoft.com/office/drawing/2014/main" id="{1B405A71-0B9D-5699-BC4C-2429EF5F7A2A}"/>
              </a:ext>
            </a:extLst>
          </p:cNvPr>
          <p:cNvPicPr>
            <a:picLocks noChangeAspect="1"/>
          </p:cNvPicPr>
          <p:nvPr/>
        </p:nvPicPr>
        <p:blipFill rotWithShape="1"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71" t="10161" r="75217" b="56090"/>
          <a:stretch/>
        </p:blipFill>
        <p:spPr>
          <a:xfrm>
            <a:off x="5162820" y="5385303"/>
            <a:ext cx="751377" cy="858615"/>
          </a:xfrm>
          <a:prstGeom prst="rect">
            <a:avLst/>
          </a:prstGeom>
        </p:spPr>
      </p:pic>
      <p:sp>
        <p:nvSpPr>
          <p:cNvPr id="25" name="吹き出し: 角を丸めた四角形 24">
            <a:extLst>
              <a:ext uri="{FF2B5EF4-FFF2-40B4-BE49-F238E27FC236}">
                <a16:creationId xmlns:a16="http://schemas.microsoft.com/office/drawing/2014/main" id="{F628B116-9EE6-929D-ECB8-E8464AD424B3}"/>
              </a:ext>
            </a:extLst>
          </p:cNvPr>
          <p:cNvSpPr/>
          <p:nvPr/>
        </p:nvSpPr>
        <p:spPr>
          <a:xfrm flipH="1">
            <a:off x="8316835" y="5520553"/>
            <a:ext cx="1000183" cy="723365"/>
          </a:xfrm>
          <a:prstGeom prst="wedgeRoundRectCallout">
            <a:avLst>
              <a:gd name="adj1" fmla="val 64599"/>
              <a:gd name="adj2" fmla="val -7585"/>
              <a:gd name="adj3" fmla="val 16667"/>
            </a:avLst>
          </a:prstGeom>
          <a:noFill/>
          <a:ln>
            <a:solidFill>
              <a:srgbClr val="ED7D3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FA3DD1E3-0F6E-CB33-C3BE-19EC5587E6AF}"/>
              </a:ext>
            </a:extLst>
          </p:cNvPr>
          <p:cNvSpPr txBox="1"/>
          <p:nvPr/>
        </p:nvSpPr>
        <p:spPr>
          <a:xfrm>
            <a:off x="8274057" y="5593694"/>
            <a:ext cx="1028448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○○町のここ</a:t>
            </a:r>
            <a:endParaRPr lang="en-US" altLang="ja-JP" sz="105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にふるさとを</a:t>
            </a:r>
            <a:endParaRPr lang="en-US" altLang="ja-JP" sz="105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感じた！</a:t>
            </a:r>
            <a:endParaRPr lang="en-US" altLang="ja-JP" sz="105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AEF4E271-1F9C-A4D5-0A3E-6F7A01696842}"/>
              </a:ext>
            </a:extLst>
          </p:cNvPr>
          <p:cNvSpPr txBox="1"/>
          <p:nvPr/>
        </p:nvSpPr>
        <p:spPr>
          <a:xfrm>
            <a:off x="49673" y="738948"/>
            <a:ext cx="992678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8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「ふるさと」をキーワードにして</a:t>
            </a:r>
            <a:endParaRPr lang="en-US" altLang="ja-JP" sz="28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lang="ja-JP" altLang="en-US" sz="28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移住したい町を考えるトーク形式のワークショップ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D72C158B-06B5-3500-DBCF-1CC3F5A3583C}"/>
              </a:ext>
            </a:extLst>
          </p:cNvPr>
          <p:cNvSpPr txBox="1"/>
          <p:nvPr/>
        </p:nvSpPr>
        <p:spPr>
          <a:xfrm>
            <a:off x="379590" y="2434613"/>
            <a:ext cx="4505056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移住を検討しているみなさんが「ふるさと」という言葉に込めている内容について、会話を交えながら考え、言葉の再定義を試みることで、関係人口拡大や移住先を探すために必要な視点を養うワークショップです。</a:t>
            </a:r>
            <a:endParaRPr lang="en-US" altLang="ja-JP" sz="2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461941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89E87FFE-8D1F-C4D6-7344-15C465A5915A}"/>
              </a:ext>
            </a:extLst>
          </p:cNvPr>
          <p:cNvSpPr txBox="1"/>
          <p:nvPr/>
        </p:nvSpPr>
        <p:spPr>
          <a:xfrm>
            <a:off x="522611" y="3198167"/>
            <a:ext cx="88607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セッション①「ふるさと」のイメージを拡げよう</a:t>
            </a:r>
            <a:endParaRPr lang="en-US" altLang="ja-JP" sz="2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124855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EECAEB3E-A93C-4B9D-D6F1-F5083FDF0BFC}"/>
              </a:ext>
            </a:extLst>
          </p:cNvPr>
          <p:cNvSpPr txBox="1"/>
          <p:nvPr/>
        </p:nvSpPr>
        <p:spPr>
          <a:xfrm>
            <a:off x="49673" y="74342"/>
            <a:ext cx="860249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セッション①「ふるさと」のイメージを拡げよう</a:t>
            </a:r>
            <a:endParaRPr lang="en-US" altLang="ja-JP" sz="24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B1272B7E-7AF3-7846-5309-4D8C0597F917}"/>
              </a:ext>
            </a:extLst>
          </p:cNvPr>
          <p:cNvSpPr txBox="1"/>
          <p:nvPr/>
        </p:nvSpPr>
        <p:spPr>
          <a:xfrm>
            <a:off x="522611" y="2119744"/>
            <a:ext cx="88607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「ふるさと」から連想できる言葉を書き出し</a:t>
            </a:r>
            <a:endParaRPr lang="en-US" altLang="ja-JP" sz="2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7FB2F9D9-4C90-823A-98CD-A3F7C1E08193}"/>
              </a:ext>
            </a:extLst>
          </p:cNvPr>
          <p:cNvSpPr txBox="1"/>
          <p:nvPr/>
        </p:nvSpPr>
        <p:spPr>
          <a:xfrm>
            <a:off x="49673" y="3027144"/>
            <a:ext cx="979398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できるだけたくさん、幅広く出してみる</a:t>
            </a:r>
            <a:endParaRPr lang="en-US" altLang="ja-JP" sz="28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lang="ja-JP" altLang="en-US" sz="2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思い浮かんだ言葉を直感でどんどん出す</a:t>
            </a:r>
            <a:endParaRPr lang="en-US" altLang="ja-JP" sz="28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lang="ja-JP" altLang="en-US" sz="2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だれかと被っても</a:t>
            </a:r>
            <a:r>
              <a:rPr lang="en-US" altLang="ja-JP" sz="2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OK</a:t>
            </a:r>
            <a:r>
              <a:rPr lang="ja-JP" altLang="en-US" sz="2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！／そこからさらに連想しても</a:t>
            </a:r>
            <a:r>
              <a:rPr lang="en-US" altLang="ja-JP" sz="2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OK</a:t>
            </a:r>
            <a:r>
              <a:rPr lang="ja-JP" altLang="en-US" sz="2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！</a:t>
            </a:r>
            <a:endParaRPr lang="en-US" altLang="ja-JP" sz="28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E195FABC-5218-E3DF-D6F1-A14E69ED2A3E}"/>
              </a:ext>
            </a:extLst>
          </p:cNvPr>
          <p:cNvSpPr txBox="1"/>
          <p:nvPr/>
        </p:nvSpPr>
        <p:spPr>
          <a:xfrm>
            <a:off x="640374" y="4857874"/>
            <a:ext cx="88607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5</a:t>
            </a:r>
            <a:r>
              <a:rPr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分間でみんなでどこまで出せるかチャレンジ！</a:t>
            </a:r>
            <a:endParaRPr lang="en-US" altLang="ja-JP" sz="2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E0950DA3-0EFC-94A4-55D8-3A77C4393A1C}"/>
              </a:ext>
            </a:extLst>
          </p:cNvPr>
          <p:cNvSpPr txBox="1"/>
          <p:nvPr/>
        </p:nvSpPr>
        <p:spPr>
          <a:xfrm>
            <a:off x="222165" y="5900201"/>
            <a:ext cx="886077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＊対面の場合は、付箋に書き出してみましょう</a:t>
            </a:r>
            <a:endParaRPr lang="en-US" altLang="ja-JP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＊オンラインの場合は、チャットに書き出してみましょう</a:t>
            </a:r>
            <a:endParaRPr lang="en-US" altLang="ja-JP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970868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89E87FFE-8D1F-C4D6-7344-15C465A5915A}"/>
              </a:ext>
            </a:extLst>
          </p:cNvPr>
          <p:cNvSpPr txBox="1"/>
          <p:nvPr/>
        </p:nvSpPr>
        <p:spPr>
          <a:xfrm>
            <a:off x="522611" y="3198167"/>
            <a:ext cx="88607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セッション②「ふるさと」の意味を深めよう</a:t>
            </a:r>
            <a:endParaRPr lang="en-US" altLang="ja-JP" sz="2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0078611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C3561CD0-E1F7-3E1D-E419-3BDF5C04996C}"/>
              </a:ext>
            </a:extLst>
          </p:cNvPr>
          <p:cNvSpPr txBox="1"/>
          <p:nvPr/>
        </p:nvSpPr>
        <p:spPr>
          <a:xfrm>
            <a:off x="49673" y="74342"/>
            <a:ext cx="860249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セッション②「ふるさと」の意味を深めよう</a:t>
            </a:r>
            <a:endParaRPr lang="en-US" altLang="ja-JP" sz="24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B37BCACC-0816-5ABA-5A74-63217C15B1B6}"/>
              </a:ext>
            </a:extLst>
          </p:cNvPr>
          <p:cNvSpPr txBox="1"/>
          <p:nvPr/>
        </p:nvSpPr>
        <p:spPr>
          <a:xfrm>
            <a:off x="516274" y="938678"/>
            <a:ext cx="88607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トークフォークダンスで</a:t>
            </a:r>
            <a:r>
              <a:rPr lang="en-US" altLang="ja-JP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2</a:t>
            </a:r>
            <a:r>
              <a:rPr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人</a:t>
            </a:r>
            <a:r>
              <a:rPr lang="en-US" altLang="ja-JP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1</a:t>
            </a:r>
            <a:r>
              <a:rPr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組のトーク</a:t>
            </a:r>
            <a:endParaRPr lang="en-US" altLang="ja-JP" sz="2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7E628C7C-EB04-A5AD-E21B-2036A2A7481A}"/>
              </a:ext>
            </a:extLst>
          </p:cNvPr>
          <p:cNvSpPr txBox="1"/>
          <p:nvPr/>
        </p:nvSpPr>
        <p:spPr>
          <a:xfrm>
            <a:off x="112018" y="1426321"/>
            <a:ext cx="979398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2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1</a:t>
            </a:r>
            <a:r>
              <a:rPr lang="ja-JP" altLang="en-US" sz="2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ターンで</a:t>
            </a:r>
            <a:r>
              <a:rPr lang="en-US" altLang="ja-JP" sz="2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8</a:t>
            </a:r>
            <a:r>
              <a:rPr lang="ja-JP" altLang="en-US" sz="2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分間、相手を変えながら</a:t>
            </a:r>
            <a:endParaRPr lang="en-US" altLang="ja-JP" sz="28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lang="ja-JP" altLang="en-US" sz="2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「ふるさと」で浮かんだ言葉について自由におしゃべり</a:t>
            </a:r>
            <a:endParaRPr lang="en-US" altLang="ja-JP" sz="28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DC9E55FC-166F-542E-8DF2-1F01BE77489F}"/>
              </a:ext>
            </a:extLst>
          </p:cNvPr>
          <p:cNvSpPr txBox="1"/>
          <p:nvPr/>
        </p:nvSpPr>
        <p:spPr>
          <a:xfrm>
            <a:off x="49673" y="2666224"/>
            <a:ext cx="979398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相手を変えながら</a:t>
            </a:r>
            <a:r>
              <a:rPr lang="en-US" altLang="ja-JP" sz="2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4</a:t>
            </a:r>
            <a:r>
              <a:rPr lang="ja-JP" altLang="en-US" sz="2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ターン行います</a:t>
            </a:r>
            <a:endParaRPr lang="en-US" altLang="ja-JP" sz="28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7" name="二等辺三角形 6">
            <a:extLst>
              <a:ext uri="{FF2B5EF4-FFF2-40B4-BE49-F238E27FC236}">
                <a16:creationId xmlns:a16="http://schemas.microsoft.com/office/drawing/2014/main" id="{F9F6C8C5-74B4-DB10-1A78-C2DAB5AD084F}"/>
              </a:ext>
            </a:extLst>
          </p:cNvPr>
          <p:cNvSpPr/>
          <p:nvPr/>
        </p:nvSpPr>
        <p:spPr>
          <a:xfrm rot="10800000">
            <a:off x="4465217" y="2416947"/>
            <a:ext cx="962891" cy="110837"/>
          </a:xfrm>
          <a:prstGeom prst="triangle">
            <a:avLst/>
          </a:prstGeom>
          <a:solidFill>
            <a:srgbClr val="EA4F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DA239662-53F9-2E04-7D60-ABC8D95ED1DB}"/>
              </a:ext>
            </a:extLst>
          </p:cNvPr>
          <p:cNvSpPr txBox="1"/>
          <p:nvPr/>
        </p:nvSpPr>
        <p:spPr>
          <a:xfrm>
            <a:off x="3976991" y="4814806"/>
            <a:ext cx="461832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参加者が二重の輪になって、外側と内側の人が</a:t>
            </a:r>
            <a:r>
              <a:rPr lang="en-US" altLang="ja-JP" dirty="0">
                <a:latin typeface="メイリオ" panose="020B0604030504040204" pitchFamily="50" charset="-128"/>
                <a:ea typeface="メイリオ" panose="020B0604030504040204" pitchFamily="50" charset="-128"/>
              </a:rPr>
              <a:t>2</a:t>
            </a:r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人１組で語り合う形式。</a:t>
            </a:r>
            <a:endParaRPr lang="en-US" altLang="ja-JP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時間に合わせて１人ずつずれながら相手を変えて、語り合いを続けていきます。</a:t>
            </a:r>
            <a:endParaRPr lang="en-US" altLang="ja-JP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9" name="矢印: 環状 8">
            <a:extLst>
              <a:ext uri="{FF2B5EF4-FFF2-40B4-BE49-F238E27FC236}">
                <a16:creationId xmlns:a16="http://schemas.microsoft.com/office/drawing/2014/main" id="{E439A703-476F-9547-FEDA-C6E8E2F6D1EE}"/>
              </a:ext>
            </a:extLst>
          </p:cNvPr>
          <p:cNvSpPr/>
          <p:nvPr/>
        </p:nvSpPr>
        <p:spPr>
          <a:xfrm>
            <a:off x="2236741" y="5100775"/>
            <a:ext cx="1240143" cy="1054715"/>
          </a:xfrm>
          <a:prstGeom prst="circularArrow">
            <a:avLst>
              <a:gd name="adj1" fmla="val 9167"/>
              <a:gd name="adj2" fmla="val 1104803"/>
              <a:gd name="adj3" fmla="val 20409480"/>
              <a:gd name="adj4" fmla="val 2172093"/>
              <a:gd name="adj5" fmla="val 12500"/>
            </a:avLst>
          </a:prstGeom>
          <a:solidFill>
            <a:srgbClr val="ED7D3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pic>
        <p:nvPicPr>
          <p:cNvPr id="10" name="図 9">
            <a:extLst>
              <a:ext uri="{FF2B5EF4-FFF2-40B4-BE49-F238E27FC236}">
                <a16:creationId xmlns:a16="http://schemas.microsoft.com/office/drawing/2014/main" id="{77F600B6-0260-510C-593E-18774D811E41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4875" t="13707" r="4827" b="49204"/>
          <a:stretch/>
        </p:blipFill>
        <p:spPr>
          <a:xfrm>
            <a:off x="2708250" y="5729863"/>
            <a:ext cx="316224" cy="435265"/>
          </a:xfrm>
          <a:prstGeom prst="rect">
            <a:avLst/>
          </a:prstGeom>
        </p:spPr>
      </p:pic>
      <p:pic>
        <p:nvPicPr>
          <p:cNvPr id="11" name="図 10">
            <a:extLst>
              <a:ext uri="{FF2B5EF4-FFF2-40B4-BE49-F238E27FC236}">
                <a16:creationId xmlns:a16="http://schemas.microsoft.com/office/drawing/2014/main" id="{C478BDE4-F356-E170-E194-44A372ABBEDD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71" t="10161" r="75217" b="56090"/>
          <a:stretch/>
        </p:blipFill>
        <p:spPr>
          <a:xfrm>
            <a:off x="2515534" y="5937858"/>
            <a:ext cx="380903" cy="435266"/>
          </a:xfrm>
          <a:prstGeom prst="rect">
            <a:avLst/>
          </a:prstGeom>
        </p:spPr>
      </p:pic>
      <p:pic>
        <p:nvPicPr>
          <p:cNvPr id="12" name="図 11">
            <a:extLst>
              <a:ext uri="{FF2B5EF4-FFF2-40B4-BE49-F238E27FC236}">
                <a16:creationId xmlns:a16="http://schemas.microsoft.com/office/drawing/2014/main" id="{4BF86FE6-6216-FC6E-BB39-C8909F5D4EDD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27" t="49333" r="75661" b="12823"/>
          <a:stretch/>
        </p:blipFill>
        <p:spPr>
          <a:xfrm>
            <a:off x="2084453" y="5170932"/>
            <a:ext cx="380903" cy="488079"/>
          </a:xfrm>
          <a:prstGeom prst="rect">
            <a:avLst/>
          </a:prstGeom>
        </p:spPr>
      </p:pic>
      <p:pic>
        <p:nvPicPr>
          <p:cNvPr id="13" name="図 12">
            <a:extLst>
              <a:ext uri="{FF2B5EF4-FFF2-40B4-BE49-F238E27FC236}">
                <a16:creationId xmlns:a16="http://schemas.microsoft.com/office/drawing/2014/main" id="{E24A0256-6FFC-D12B-5086-3938EE2853E9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28" t="13707" r="75775" b="52364"/>
          <a:stretch/>
        </p:blipFill>
        <p:spPr>
          <a:xfrm>
            <a:off x="1902443" y="5299739"/>
            <a:ext cx="309977" cy="398183"/>
          </a:xfrm>
          <a:prstGeom prst="rect">
            <a:avLst/>
          </a:prstGeom>
        </p:spPr>
      </p:pic>
      <p:pic>
        <p:nvPicPr>
          <p:cNvPr id="14" name="図 13">
            <a:extLst>
              <a:ext uri="{FF2B5EF4-FFF2-40B4-BE49-F238E27FC236}">
                <a16:creationId xmlns:a16="http://schemas.microsoft.com/office/drawing/2014/main" id="{8EFF1B55-9E54-00C1-BD4E-0DDAD10DAA2D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5352" t="11043" r="3036" b="55208"/>
          <a:stretch/>
        </p:blipFill>
        <p:spPr>
          <a:xfrm>
            <a:off x="2635636" y="4711432"/>
            <a:ext cx="380903" cy="435266"/>
          </a:xfrm>
          <a:prstGeom prst="rect">
            <a:avLst/>
          </a:prstGeom>
        </p:spPr>
      </p:pic>
      <p:pic>
        <p:nvPicPr>
          <p:cNvPr id="15" name="図 14">
            <a:extLst>
              <a:ext uri="{FF2B5EF4-FFF2-40B4-BE49-F238E27FC236}">
                <a16:creationId xmlns:a16="http://schemas.microsoft.com/office/drawing/2014/main" id="{8E8B5EE7-3BC7-EC06-78A9-861B3B4F5309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4875" t="49313" r="4827" b="13598"/>
          <a:stretch/>
        </p:blipFill>
        <p:spPr>
          <a:xfrm>
            <a:off x="2736848" y="4938815"/>
            <a:ext cx="316224" cy="435265"/>
          </a:xfrm>
          <a:prstGeom prst="rect">
            <a:avLst/>
          </a:prstGeom>
        </p:spPr>
      </p:pic>
      <p:pic>
        <p:nvPicPr>
          <p:cNvPr id="16" name="図 15">
            <a:extLst>
              <a:ext uri="{FF2B5EF4-FFF2-40B4-BE49-F238E27FC236}">
                <a16:creationId xmlns:a16="http://schemas.microsoft.com/office/drawing/2014/main" id="{05AC40CA-D79B-279C-56F0-129018772852}"/>
              </a:ext>
            </a:extLst>
          </p:cNvPr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883" t="52522" r="28514" b="14551"/>
          <a:stretch/>
        </p:blipFill>
        <p:spPr>
          <a:xfrm>
            <a:off x="3495983" y="5263684"/>
            <a:ext cx="318548" cy="424730"/>
          </a:xfrm>
          <a:prstGeom prst="rect">
            <a:avLst/>
          </a:prstGeom>
        </p:spPr>
      </p:pic>
      <p:pic>
        <p:nvPicPr>
          <p:cNvPr id="17" name="図 16">
            <a:extLst>
              <a:ext uri="{FF2B5EF4-FFF2-40B4-BE49-F238E27FC236}">
                <a16:creationId xmlns:a16="http://schemas.microsoft.com/office/drawing/2014/main" id="{6865A667-1D2C-21BB-16A6-CC05EE47623D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949" t="10161" r="51439" b="51995"/>
          <a:stretch/>
        </p:blipFill>
        <p:spPr>
          <a:xfrm>
            <a:off x="3259334" y="5403113"/>
            <a:ext cx="380903" cy="488078"/>
          </a:xfrm>
          <a:prstGeom prst="rect">
            <a:avLst/>
          </a:prstGeom>
        </p:spPr>
      </p:pic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901B8BB2-1028-7542-2D48-8C206EF1B550}"/>
              </a:ext>
            </a:extLst>
          </p:cNvPr>
          <p:cNvSpPr txBox="1"/>
          <p:nvPr/>
        </p:nvSpPr>
        <p:spPr>
          <a:xfrm>
            <a:off x="1275648" y="4396050"/>
            <a:ext cx="55192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トークフォークダンスとは？</a:t>
            </a:r>
            <a:endParaRPr lang="en-US" altLang="ja-JP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53D996D8-2976-C11F-C792-85CF4CBC2A77}"/>
              </a:ext>
            </a:extLst>
          </p:cNvPr>
          <p:cNvSpPr txBox="1"/>
          <p:nvPr/>
        </p:nvSpPr>
        <p:spPr>
          <a:xfrm>
            <a:off x="49673" y="3238868"/>
            <a:ext cx="979398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28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a.</a:t>
            </a:r>
            <a:r>
              <a:rPr lang="ja-JP" altLang="en-US" sz="28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「もっと具体的に言うと？」</a:t>
            </a:r>
          </a:p>
          <a:p>
            <a:pPr algn="ctr"/>
            <a:r>
              <a:rPr lang="en-US" altLang="ja-JP" sz="28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b.</a:t>
            </a:r>
            <a:r>
              <a:rPr lang="ja-JP" altLang="en-US" sz="28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「なぜそれを</a:t>
            </a:r>
            <a:r>
              <a:rPr lang="en-US" altLang="ja-JP" sz="28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『</a:t>
            </a:r>
            <a:r>
              <a:rPr lang="ja-JP" altLang="en-US" sz="28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ふるさと</a:t>
            </a:r>
            <a:r>
              <a:rPr lang="en-US" altLang="ja-JP" sz="28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』</a:t>
            </a:r>
            <a:r>
              <a:rPr lang="ja-JP" altLang="en-US" sz="28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だと感じた？」</a:t>
            </a:r>
            <a:endParaRPr lang="en-US" altLang="ja-JP" sz="28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173550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0D810F7B-8049-D188-9208-3580FD82F961}"/>
              </a:ext>
            </a:extLst>
          </p:cNvPr>
          <p:cNvSpPr txBox="1"/>
          <p:nvPr/>
        </p:nvSpPr>
        <p:spPr>
          <a:xfrm>
            <a:off x="522611" y="3198167"/>
            <a:ext cx="88607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セッション③「ふるさと」で作文をしてみよう</a:t>
            </a:r>
            <a:endParaRPr lang="en-US" altLang="ja-JP" sz="2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436839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3BD77F3E-BBF4-81EA-AE86-022E00F7AA24}"/>
              </a:ext>
            </a:extLst>
          </p:cNvPr>
          <p:cNvSpPr txBox="1"/>
          <p:nvPr/>
        </p:nvSpPr>
        <p:spPr>
          <a:xfrm>
            <a:off x="49673" y="74342"/>
            <a:ext cx="860249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セッション③「ふるさと」で作文をしてみよう</a:t>
            </a:r>
            <a:endParaRPr lang="en-US" altLang="ja-JP" sz="24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D65C1DEB-A395-EF2B-867C-F38804B51A5F}"/>
              </a:ext>
            </a:extLst>
          </p:cNvPr>
          <p:cNvSpPr txBox="1"/>
          <p:nvPr/>
        </p:nvSpPr>
        <p:spPr>
          <a:xfrm>
            <a:off x="516274" y="938678"/>
            <a:ext cx="88607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ふるさと作文を作ってみる</a:t>
            </a:r>
            <a:endParaRPr lang="en-US" altLang="ja-JP" sz="2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6EC5FB8D-34FE-1034-E0C2-D3CEC80C76D4}"/>
              </a:ext>
            </a:extLst>
          </p:cNvPr>
          <p:cNvSpPr txBox="1"/>
          <p:nvPr/>
        </p:nvSpPr>
        <p:spPr>
          <a:xfrm>
            <a:off x="49673" y="1519607"/>
            <a:ext cx="979398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自分が解釈した「ふるさと」の意味と、移住や関わりを</a:t>
            </a:r>
            <a:endParaRPr lang="en-US" altLang="ja-JP" sz="28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lang="ja-JP" altLang="en-US" sz="2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持ちたい町にある「ふるさと」のイメージを作文にする</a:t>
            </a:r>
            <a:endParaRPr lang="en-US" altLang="ja-JP" sz="28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0B95A689-CBA4-616D-7DDF-C762A11B5DA5}"/>
              </a:ext>
            </a:extLst>
          </p:cNvPr>
          <p:cNvSpPr txBox="1"/>
          <p:nvPr/>
        </p:nvSpPr>
        <p:spPr>
          <a:xfrm>
            <a:off x="0" y="2624362"/>
            <a:ext cx="9793982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3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私にとってふるさととは、</a:t>
            </a:r>
            <a:endParaRPr lang="en-US" altLang="ja-JP" sz="32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lang="en-US" altLang="ja-JP" sz="3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lang="ja-JP" altLang="en-US" sz="3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①</a:t>
            </a:r>
            <a:r>
              <a:rPr lang="en-US" altLang="ja-JP" sz="3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●●●●●●●●●】</a:t>
            </a:r>
            <a:r>
              <a:rPr lang="ja-JP" altLang="en-US" sz="3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です。</a:t>
            </a:r>
            <a:endParaRPr lang="en-US" altLang="ja-JP" sz="32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lang="ja-JP" altLang="en-US" sz="3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私が移住先でふるさとを感じたいポイントは</a:t>
            </a:r>
            <a:endParaRPr lang="en-US" altLang="ja-JP" sz="32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lang="en-US" altLang="ja-JP" sz="3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lang="ja-JP" altLang="en-US" sz="3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②</a:t>
            </a:r>
            <a:r>
              <a:rPr lang="en-US" altLang="ja-JP" sz="3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●●●●●●●●●】</a:t>
            </a:r>
            <a:r>
              <a:rPr lang="ja-JP" altLang="en-US" sz="3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です。</a:t>
            </a:r>
            <a:endParaRPr lang="en-US" altLang="ja-JP" sz="32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3AFA8650-52CA-D7D8-4CDC-E457CBF678E9}"/>
              </a:ext>
            </a:extLst>
          </p:cNvPr>
          <p:cNvSpPr txBox="1"/>
          <p:nvPr/>
        </p:nvSpPr>
        <p:spPr>
          <a:xfrm>
            <a:off x="0" y="5295931"/>
            <a:ext cx="979398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①と②を書き出して共有</a:t>
            </a:r>
            <a:endParaRPr lang="en-US" altLang="ja-JP" sz="28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9" name="二等辺三角形 8">
            <a:extLst>
              <a:ext uri="{FF2B5EF4-FFF2-40B4-BE49-F238E27FC236}">
                <a16:creationId xmlns:a16="http://schemas.microsoft.com/office/drawing/2014/main" id="{708EB194-6AC7-7A38-35F0-C1FF92C0F2BF}"/>
              </a:ext>
            </a:extLst>
          </p:cNvPr>
          <p:cNvSpPr/>
          <p:nvPr/>
        </p:nvSpPr>
        <p:spPr>
          <a:xfrm rot="10800000">
            <a:off x="4465217" y="4935779"/>
            <a:ext cx="962891" cy="110837"/>
          </a:xfrm>
          <a:prstGeom prst="triangle">
            <a:avLst/>
          </a:prstGeom>
          <a:solidFill>
            <a:srgbClr val="EA4F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95133318"/>
      </p:ext>
    </p:extLst>
  </p:cSld>
  <p:clrMapOvr>
    <a:masterClrMapping/>
  </p:clrMapOvr>
</p:sld>
</file>

<file path=ppt/theme/theme1.xml><?xml version="1.0" encoding="utf-8"?>
<a:theme xmlns:a="http://schemas.openxmlformats.org/drawingml/2006/main" name="デザインの設定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1657</TotalTime>
  <Words>1138</Words>
  <Application>Microsoft Office PowerPoint</Application>
  <PresentationFormat>A4 210 x 297 mm</PresentationFormat>
  <Paragraphs>103</Paragraphs>
  <Slides>9</Slides>
  <Notes>9</Notes>
  <HiddenSlides>1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3</vt:i4>
      </vt:variant>
      <vt:variant>
        <vt:lpstr>スライド タイトル</vt:lpstr>
      </vt:variant>
      <vt:variant>
        <vt:i4>9</vt:i4>
      </vt:variant>
    </vt:vector>
  </HeadingPairs>
  <TitlesOfParts>
    <vt:vector size="21" baseType="lpstr">
      <vt:lpstr>HG丸ｺﾞｼｯｸM-PRO</vt:lpstr>
      <vt:lpstr>メイリオ</vt:lpstr>
      <vt:lpstr>游ゴシック</vt:lpstr>
      <vt:lpstr>游ゴシック Light</vt:lpstr>
      <vt:lpstr>Arial</vt:lpstr>
      <vt:lpstr>Calibri</vt:lpstr>
      <vt:lpstr>Calibri Light</vt:lpstr>
      <vt:lpstr>Segoe UI</vt:lpstr>
      <vt:lpstr>Verdana</vt:lpstr>
      <vt:lpstr>デザインの設定</vt:lpstr>
      <vt:lpstr>1_Office テーマ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原 亮</dc:creator>
  <cp:lastModifiedBy>原 亮</cp:lastModifiedBy>
  <cp:revision>16</cp:revision>
  <dcterms:created xsi:type="dcterms:W3CDTF">2023-02-06T13:42:07Z</dcterms:created>
  <dcterms:modified xsi:type="dcterms:W3CDTF">2023-07-07T08:59:24Z</dcterms:modified>
</cp:coreProperties>
</file>